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7"/>
  </p:notesMasterIdLst>
  <p:sldIdLst>
    <p:sldId id="1053" r:id="rId2"/>
    <p:sldId id="1195" r:id="rId3"/>
    <p:sldId id="1156" r:id="rId4"/>
    <p:sldId id="1189" r:id="rId5"/>
    <p:sldId id="1191" r:id="rId6"/>
    <p:sldId id="1084" r:id="rId7"/>
    <p:sldId id="1196" r:id="rId8"/>
    <p:sldId id="1197" r:id="rId9"/>
    <p:sldId id="1198" r:id="rId10"/>
    <p:sldId id="1157" r:id="rId11"/>
    <p:sldId id="1199" r:id="rId12"/>
    <p:sldId id="1200" r:id="rId13"/>
    <p:sldId id="1201" r:id="rId14"/>
    <p:sldId id="1192" r:id="rId15"/>
    <p:sldId id="1124" r:id="rId16"/>
    <p:sldId id="1158" r:id="rId17"/>
    <p:sldId id="1193" r:id="rId18"/>
    <p:sldId id="1202" r:id="rId19"/>
    <p:sldId id="1127" r:id="rId20"/>
    <p:sldId id="1203" r:id="rId21"/>
    <p:sldId id="1186" r:id="rId22"/>
    <p:sldId id="1129" r:id="rId23"/>
    <p:sldId id="1089" r:id="rId24"/>
    <p:sldId id="1205" r:id="rId25"/>
    <p:sldId id="1175" r:id="rId26"/>
    <p:sldId id="1177" r:id="rId27"/>
    <p:sldId id="1178" r:id="rId28"/>
    <p:sldId id="1190" r:id="rId29"/>
    <p:sldId id="1183" r:id="rId30"/>
    <p:sldId id="1194" r:id="rId31"/>
    <p:sldId id="1094" r:id="rId32"/>
    <p:sldId id="1104" r:id="rId33"/>
    <p:sldId id="1182" r:id="rId34"/>
    <p:sldId id="1184" r:id="rId35"/>
    <p:sldId id="1096" r:id="rId36"/>
    <p:sldId id="1161" r:id="rId37"/>
    <p:sldId id="1028" r:id="rId38"/>
    <p:sldId id="1042" r:id="rId39"/>
    <p:sldId id="1043" r:id="rId40"/>
    <p:sldId id="1078" r:id="rId41"/>
    <p:sldId id="707" r:id="rId42"/>
    <p:sldId id="1162" r:id="rId43"/>
    <p:sldId id="1187" r:id="rId44"/>
    <p:sldId id="413" r:id="rId45"/>
    <p:sldId id="1188"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nes, Noni (NIH/CSR) [E]" initials="B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C"/>
    <a:srgbClr val="008EC0"/>
    <a:srgbClr val="5EB3C9"/>
    <a:srgbClr val="1EA185"/>
    <a:srgbClr val="246172"/>
    <a:srgbClr val="D9D9D9"/>
    <a:srgbClr val="DEE0D2"/>
    <a:srgbClr val="E6EAE8"/>
    <a:srgbClr val="F2F2F2"/>
    <a:srgbClr val="F0A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2423" autoAdjust="0"/>
  </p:normalViewPr>
  <p:slideViewPr>
    <p:cSldViewPr snapToGrid="0">
      <p:cViewPr varScale="1">
        <p:scale>
          <a:sx n="45" d="100"/>
          <a:sy n="45" d="100"/>
        </p:scale>
        <p:origin x="802"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CF8772-3674-46E2-8C39-EA50788CDA89}"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9266C7-3C6A-490D-A138-5F620B2EF759}" type="slidenum">
              <a:rPr lang="en-US" smtClean="0"/>
              <a:pPr/>
              <a:t>‹#›</a:t>
            </a:fld>
            <a:endParaRPr lang="en-US" dirty="0"/>
          </a:p>
        </p:txBody>
      </p:sp>
    </p:spTree>
    <p:extLst>
      <p:ext uri="{BB962C8B-B14F-4D97-AF65-F5344CB8AC3E}">
        <p14:creationId xmlns:p14="http://schemas.microsoft.com/office/powerpoint/2010/main" val="186971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CD9266C7-3C6A-490D-A138-5F620B2EF759}" type="slidenum">
              <a:rPr lang="en-US" smtClean="0"/>
              <a:pPr/>
              <a:t>3</a:t>
            </a:fld>
            <a:endParaRPr lang="en-US" dirty="0"/>
          </a:p>
        </p:txBody>
      </p:sp>
    </p:spTree>
    <p:extLst>
      <p:ext uri="{BB962C8B-B14F-4D97-AF65-F5344CB8AC3E}">
        <p14:creationId xmlns:p14="http://schemas.microsoft.com/office/powerpoint/2010/main" val="359912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266C7-3C6A-490D-A138-5F620B2EF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39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23</a:t>
            </a:fld>
            <a:endParaRPr lang="en-US" dirty="0"/>
          </a:p>
        </p:txBody>
      </p:sp>
    </p:spTree>
    <p:extLst>
      <p:ext uri="{BB962C8B-B14F-4D97-AF65-F5344CB8AC3E}">
        <p14:creationId xmlns:p14="http://schemas.microsoft.com/office/powerpoint/2010/main" val="320578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links to standard blue for links</a:t>
            </a:r>
          </a:p>
        </p:txBody>
      </p:sp>
      <p:sp>
        <p:nvSpPr>
          <p:cNvPr id="4" name="Slide Number Placeholder 3"/>
          <p:cNvSpPr>
            <a:spLocks noGrp="1"/>
          </p:cNvSpPr>
          <p:nvPr>
            <p:ph type="sldNum" sz="quarter" idx="10"/>
          </p:nvPr>
        </p:nvSpPr>
        <p:spPr/>
        <p:txBody>
          <a:bodyPr/>
          <a:lstStyle/>
          <a:p>
            <a:fld id="{CD9266C7-3C6A-490D-A138-5F620B2EF759}" type="slidenum">
              <a:rPr lang="en-US" smtClean="0"/>
              <a:pPr/>
              <a:t>40</a:t>
            </a:fld>
            <a:endParaRPr lang="en-US" dirty="0"/>
          </a:p>
        </p:txBody>
      </p:sp>
    </p:spTree>
    <p:extLst>
      <p:ext uri="{BB962C8B-B14F-4D97-AF65-F5344CB8AC3E}">
        <p14:creationId xmlns:p14="http://schemas.microsoft.com/office/powerpoint/2010/main" val="256453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7727" eaLnBrk="0" hangingPunct="0">
              <a:defRPr sz="2000" b="1">
                <a:solidFill>
                  <a:schemeClr val="tx1"/>
                </a:solidFill>
                <a:latin typeface="Bodoni MT" pitchFamily="18" charset="0"/>
                <a:ea typeface="ＭＳ Ｐゴシック" pitchFamily="1" charset="-128"/>
              </a:defRPr>
            </a:lvl1pPr>
            <a:lvl2pPr marL="742815" indent="-285698" defTabSz="877727" eaLnBrk="0" hangingPunct="0">
              <a:defRPr sz="2000" b="1">
                <a:solidFill>
                  <a:schemeClr val="tx1"/>
                </a:solidFill>
                <a:latin typeface="Bodoni MT" pitchFamily="18" charset="0"/>
                <a:ea typeface="ＭＳ Ｐゴシック" pitchFamily="1" charset="-128"/>
              </a:defRPr>
            </a:lvl2pPr>
            <a:lvl3pPr marL="1142791" indent="-228557" defTabSz="877727" eaLnBrk="0" hangingPunct="0">
              <a:defRPr sz="2000" b="1">
                <a:solidFill>
                  <a:schemeClr val="tx1"/>
                </a:solidFill>
                <a:latin typeface="Bodoni MT" pitchFamily="18" charset="0"/>
                <a:ea typeface="ＭＳ Ｐゴシック" pitchFamily="1" charset="-128"/>
              </a:defRPr>
            </a:lvl3pPr>
            <a:lvl4pPr marL="1599906" indent="-228557" defTabSz="877727" eaLnBrk="0" hangingPunct="0">
              <a:defRPr sz="2000" b="1">
                <a:solidFill>
                  <a:schemeClr val="tx1"/>
                </a:solidFill>
                <a:latin typeface="Bodoni MT" pitchFamily="18" charset="0"/>
                <a:ea typeface="ＭＳ Ｐゴシック" pitchFamily="1" charset="-128"/>
              </a:defRPr>
            </a:lvl4pPr>
            <a:lvl5pPr marL="2057024" indent="-228557" defTabSz="877727" eaLnBrk="0" hangingPunct="0">
              <a:defRPr sz="2000" b="1">
                <a:solidFill>
                  <a:schemeClr val="tx1"/>
                </a:solidFill>
                <a:latin typeface="Bodoni MT" pitchFamily="18" charset="0"/>
                <a:ea typeface="ＭＳ Ｐゴシック" pitchFamily="1" charset="-128"/>
              </a:defRPr>
            </a:lvl5pPr>
            <a:lvl6pPr marL="2514140"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256"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373"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489"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marL="0" marR="0" lvl="0" indent="0" algn="r" defTabSz="877727" rtl="0" eaLnBrk="0" fontAlgn="auto" latinLnBrk="0" hangingPunct="0">
              <a:lnSpc>
                <a:spcPct val="100000"/>
              </a:lnSpc>
              <a:spcBef>
                <a:spcPts val="0"/>
              </a:spcBef>
              <a:spcAft>
                <a:spcPts val="0"/>
              </a:spcAft>
              <a:buClrTx/>
              <a:buSzTx/>
              <a:buFontTx/>
              <a:buNone/>
              <a:tabLst/>
              <a:defRPr/>
            </a:pPr>
            <a:fld id="{28B843C7-76EB-4286-BB12-0D1FF9F41C92}" type="slidenum">
              <a:rPr kumimoji="0" lang="en-US" sz="1200" b="0" i="0" u="none" strike="noStrike" kern="1200" cap="none" spc="0" normalizeH="0" baseline="0" noProof="0">
                <a:ln>
                  <a:noFill/>
                </a:ln>
                <a:solidFill>
                  <a:prstClr val="black"/>
                </a:solidFill>
                <a:effectLst/>
                <a:uLnTx/>
                <a:uFillTx/>
                <a:latin typeface="Times" pitchFamily="1" charset="0"/>
                <a:ea typeface="ＭＳ Ｐゴシック" pitchFamily="1" charset="-128"/>
                <a:cs typeface="+mn-cs"/>
              </a:rPr>
              <a:pPr marL="0" marR="0" lvl="0" indent="0" algn="r" defTabSz="877727" rtl="0" eaLnBrk="0" fontAlgn="auto" latinLnBrk="0" hangingPunct="0">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pitchFamily="1" charset="0"/>
              <a:ea typeface="ＭＳ Ｐゴシック" pitchFamily="1" charset="-128"/>
              <a:cs typeface="+mn-cs"/>
            </a:endParaRPr>
          </a:p>
        </p:txBody>
      </p:sp>
      <p:sp>
        <p:nvSpPr>
          <p:cNvPr id="201731" name="Rectangle 2"/>
          <p:cNvSpPr>
            <a:spLocks noGrp="1" noRot="1" noChangeAspect="1" noChangeArrowheads="1" noTextEdit="1"/>
          </p:cNvSpPr>
          <p:nvPr>
            <p:ph type="sldImg"/>
          </p:nvPr>
        </p:nvSpPr>
        <p:spPr>
          <a:xfrm>
            <a:off x="374650" y="698500"/>
            <a:ext cx="6205538" cy="3490913"/>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044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7727" eaLnBrk="0" hangingPunct="0">
              <a:defRPr sz="2000" b="1">
                <a:solidFill>
                  <a:schemeClr val="tx1"/>
                </a:solidFill>
                <a:latin typeface="Bodoni MT" pitchFamily="18" charset="0"/>
                <a:ea typeface="ＭＳ Ｐゴシック" pitchFamily="1" charset="-128"/>
              </a:defRPr>
            </a:lvl1pPr>
            <a:lvl2pPr marL="742815" indent="-285698" defTabSz="877727" eaLnBrk="0" hangingPunct="0">
              <a:defRPr sz="2000" b="1">
                <a:solidFill>
                  <a:schemeClr val="tx1"/>
                </a:solidFill>
                <a:latin typeface="Bodoni MT" pitchFamily="18" charset="0"/>
                <a:ea typeface="ＭＳ Ｐゴシック" pitchFamily="1" charset="-128"/>
              </a:defRPr>
            </a:lvl2pPr>
            <a:lvl3pPr marL="1142791" indent="-228557" defTabSz="877727" eaLnBrk="0" hangingPunct="0">
              <a:defRPr sz="2000" b="1">
                <a:solidFill>
                  <a:schemeClr val="tx1"/>
                </a:solidFill>
                <a:latin typeface="Bodoni MT" pitchFamily="18" charset="0"/>
                <a:ea typeface="ＭＳ Ｐゴシック" pitchFamily="1" charset="-128"/>
              </a:defRPr>
            </a:lvl3pPr>
            <a:lvl4pPr marL="1599906" indent="-228557" defTabSz="877727" eaLnBrk="0" hangingPunct="0">
              <a:defRPr sz="2000" b="1">
                <a:solidFill>
                  <a:schemeClr val="tx1"/>
                </a:solidFill>
                <a:latin typeface="Bodoni MT" pitchFamily="18" charset="0"/>
                <a:ea typeface="ＭＳ Ｐゴシック" pitchFamily="1" charset="-128"/>
              </a:defRPr>
            </a:lvl4pPr>
            <a:lvl5pPr marL="2057024" indent="-228557" defTabSz="877727" eaLnBrk="0" hangingPunct="0">
              <a:defRPr sz="2000" b="1">
                <a:solidFill>
                  <a:schemeClr val="tx1"/>
                </a:solidFill>
                <a:latin typeface="Bodoni MT" pitchFamily="18" charset="0"/>
                <a:ea typeface="ＭＳ Ｐゴシック" pitchFamily="1" charset="-128"/>
              </a:defRPr>
            </a:lvl5pPr>
            <a:lvl6pPr marL="2514140"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256"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373"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489" indent="-228557" algn="ctr" defTabSz="877727"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marL="0" marR="0" lvl="0" indent="0" algn="r" defTabSz="877727" rtl="0" eaLnBrk="0" fontAlgn="auto" latinLnBrk="0" hangingPunct="0">
              <a:lnSpc>
                <a:spcPct val="100000"/>
              </a:lnSpc>
              <a:spcBef>
                <a:spcPts val="0"/>
              </a:spcBef>
              <a:spcAft>
                <a:spcPts val="0"/>
              </a:spcAft>
              <a:buClrTx/>
              <a:buSzTx/>
              <a:buFontTx/>
              <a:buNone/>
              <a:tabLst/>
              <a:defRPr/>
            </a:pPr>
            <a:fld id="{28B843C7-76EB-4286-BB12-0D1FF9F41C92}" type="slidenum">
              <a:rPr kumimoji="0" lang="en-US" sz="1200" b="0" i="0" u="none" strike="noStrike" kern="1200" cap="none" spc="0" normalizeH="0" baseline="0" noProof="0">
                <a:ln>
                  <a:noFill/>
                </a:ln>
                <a:solidFill>
                  <a:prstClr val="black"/>
                </a:solidFill>
                <a:effectLst/>
                <a:uLnTx/>
                <a:uFillTx/>
                <a:latin typeface="Times" pitchFamily="1" charset="0"/>
                <a:ea typeface="ＭＳ Ｐゴシック" pitchFamily="1" charset="-128"/>
                <a:cs typeface="+mn-cs"/>
              </a:rPr>
              <a:pPr marL="0" marR="0" lvl="0" indent="0" algn="r" defTabSz="877727" rtl="0" eaLnBrk="0" fontAlgn="auto" latinLnBrk="0" hangingPunct="0">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pitchFamily="1" charset="0"/>
              <a:ea typeface="ＭＳ Ｐゴシック" pitchFamily="1" charset="-128"/>
              <a:cs typeface="+mn-cs"/>
            </a:endParaRPr>
          </a:p>
        </p:txBody>
      </p:sp>
      <p:sp>
        <p:nvSpPr>
          <p:cNvPr id="201731" name="Rectangle 2"/>
          <p:cNvSpPr>
            <a:spLocks noGrp="1" noRot="1" noChangeAspect="1" noChangeArrowheads="1" noTextEdit="1"/>
          </p:cNvSpPr>
          <p:nvPr>
            <p:ph type="sldImg"/>
          </p:nvPr>
        </p:nvSpPr>
        <p:spPr>
          <a:xfrm>
            <a:off x="374650" y="698500"/>
            <a:ext cx="6205538" cy="3490913"/>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2043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D8B14-661D-42A5-A9B8-D644B93694AB}" type="slidenum">
              <a:rPr lang="en-US" smtClean="0"/>
              <a:t>44</a:t>
            </a:fld>
            <a:endParaRPr lang="en-US"/>
          </a:p>
        </p:txBody>
      </p:sp>
    </p:spTree>
    <p:extLst>
      <p:ext uri="{BB962C8B-B14F-4D97-AF65-F5344CB8AC3E}">
        <p14:creationId xmlns:p14="http://schemas.microsoft.com/office/powerpoint/2010/main" val="1453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4</a:t>
            </a:fld>
            <a:endParaRPr lang="en-US" dirty="0"/>
          </a:p>
        </p:txBody>
      </p:sp>
    </p:spTree>
    <p:extLst>
      <p:ext uri="{BB962C8B-B14F-4D97-AF65-F5344CB8AC3E}">
        <p14:creationId xmlns:p14="http://schemas.microsoft.com/office/powerpoint/2010/main" val="5602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6</a:t>
            </a:fld>
            <a:endParaRPr lang="en-US" dirty="0"/>
          </a:p>
        </p:txBody>
      </p:sp>
    </p:spTree>
    <p:extLst>
      <p:ext uri="{BB962C8B-B14F-4D97-AF65-F5344CB8AC3E}">
        <p14:creationId xmlns:p14="http://schemas.microsoft.com/office/powerpoint/2010/main" val="87593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10</a:t>
            </a:fld>
            <a:endParaRPr lang="en-US" dirty="0"/>
          </a:p>
        </p:txBody>
      </p:sp>
    </p:spTree>
    <p:extLst>
      <p:ext uri="{BB962C8B-B14F-4D97-AF65-F5344CB8AC3E}">
        <p14:creationId xmlns:p14="http://schemas.microsoft.com/office/powerpoint/2010/main" val="29552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14</a:t>
            </a:fld>
            <a:endParaRPr lang="en-US" dirty="0"/>
          </a:p>
        </p:txBody>
      </p:sp>
    </p:spTree>
    <p:extLst>
      <p:ext uri="{BB962C8B-B14F-4D97-AF65-F5344CB8AC3E}">
        <p14:creationId xmlns:p14="http://schemas.microsoft.com/office/powerpoint/2010/main" val="24668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D9266C7-3C6A-490D-A138-5F620B2EF759}" type="slidenum">
              <a:rPr lang="en-US" smtClean="0"/>
              <a:pPr/>
              <a:t>16</a:t>
            </a:fld>
            <a:endParaRPr lang="en-US" dirty="0"/>
          </a:p>
        </p:txBody>
      </p:sp>
    </p:spTree>
    <p:extLst>
      <p:ext uri="{BB962C8B-B14F-4D97-AF65-F5344CB8AC3E}">
        <p14:creationId xmlns:p14="http://schemas.microsoft.com/office/powerpoint/2010/main" val="7136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18</a:t>
            </a:fld>
            <a:endParaRPr lang="en-US" dirty="0"/>
          </a:p>
        </p:txBody>
      </p:sp>
    </p:spTree>
    <p:extLst>
      <p:ext uri="{BB962C8B-B14F-4D97-AF65-F5344CB8AC3E}">
        <p14:creationId xmlns:p14="http://schemas.microsoft.com/office/powerpoint/2010/main" val="295232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266C7-3C6A-490D-A138-5F620B2EF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29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266C7-3C6A-490D-A138-5F620B2EF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803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2401" y="2286026"/>
            <a:ext cx="10363200" cy="1470025"/>
          </a:xfrm>
        </p:spPr>
        <p:txBody>
          <a:bodyPr>
            <a:normAutofit/>
          </a:bodyPr>
          <a:lstStyle>
            <a:lvl1pPr>
              <a:defRPr sz="37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422399" y="3581400"/>
            <a:ext cx="8534401" cy="1600200"/>
          </a:xfrm>
        </p:spPr>
        <p:txBody>
          <a:bodyPr/>
          <a:lstStyle>
            <a:lvl1pPr marL="0" indent="0" algn="l">
              <a:buNone/>
              <a:defRPr>
                <a:solidFill>
                  <a:schemeClr val="bg1">
                    <a:lumMod val="95000"/>
                  </a:schemeClr>
                </a:solidFill>
                <a:latin typeface="Arial" pitchFamily="34" charset="0"/>
                <a:cs typeface="Arial" pitchFamily="34" charset="0"/>
              </a:defRPr>
            </a:lvl1pPr>
            <a:lvl2pPr marL="608579" indent="0" algn="ctr">
              <a:buNone/>
              <a:defRPr>
                <a:solidFill>
                  <a:schemeClr val="tx1">
                    <a:tint val="75000"/>
                  </a:schemeClr>
                </a:solidFill>
              </a:defRPr>
            </a:lvl2pPr>
            <a:lvl3pPr marL="1217162" indent="0" algn="ctr">
              <a:buNone/>
              <a:defRPr>
                <a:solidFill>
                  <a:schemeClr val="tx1">
                    <a:tint val="75000"/>
                  </a:schemeClr>
                </a:solidFill>
              </a:defRPr>
            </a:lvl3pPr>
            <a:lvl4pPr marL="1825739" indent="0" algn="ctr">
              <a:buNone/>
              <a:defRPr>
                <a:solidFill>
                  <a:schemeClr val="tx1">
                    <a:tint val="75000"/>
                  </a:schemeClr>
                </a:solidFill>
              </a:defRPr>
            </a:lvl4pPr>
            <a:lvl5pPr marL="2434321" indent="0" algn="ctr">
              <a:buNone/>
              <a:defRPr>
                <a:solidFill>
                  <a:schemeClr val="tx1">
                    <a:tint val="75000"/>
                  </a:schemeClr>
                </a:solidFill>
              </a:defRPr>
            </a:lvl5pPr>
            <a:lvl6pPr marL="3042907" indent="0" algn="ctr">
              <a:buNone/>
              <a:defRPr>
                <a:solidFill>
                  <a:schemeClr val="tx1">
                    <a:tint val="75000"/>
                  </a:schemeClr>
                </a:solidFill>
              </a:defRPr>
            </a:lvl6pPr>
            <a:lvl7pPr marL="3651478" indent="0" algn="ctr">
              <a:buNone/>
              <a:defRPr>
                <a:solidFill>
                  <a:schemeClr val="tx1">
                    <a:tint val="75000"/>
                  </a:schemeClr>
                </a:solidFill>
              </a:defRPr>
            </a:lvl7pPr>
            <a:lvl8pPr marL="4260058" indent="0" algn="ctr">
              <a:buNone/>
              <a:defRPr>
                <a:solidFill>
                  <a:schemeClr val="tx1">
                    <a:tint val="75000"/>
                  </a:schemeClr>
                </a:solidFill>
              </a:defRPr>
            </a:lvl8pPr>
            <a:lvl9pPr marL="486864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10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143134"/>
            <a:ext cx="10363200" cy="1362075"/>
          </a:xfrm>
        </p:spPr>
        <p:txBody>
          <a:bodyPr anchor="t">
            <a:normAutofit/>
          </a:bodyPr>
          <a:lstStyle>
            <a:lvl1pPr algn="l">
              <a:defRPr sz="3700" b="1" cap="none">
                <a:solidFill>
                  <a:schemeClr val="tx2"/>
                </a:solidFill>
                <a:latin typeface="Arial" pitchFamily="34" charset="0"/>
                <a:cs typeface="Arial" pitchFamily="34" charset="0"/>
              </a:defRPr>
            </a:lvl1pPr>
          </a:lstStyle>
          <a:p>
            <a:r>
              <a:rPr lang="en-US" dirty="0"/>
              <a:t>Click To Edit Master Title Style</a:t>
            </a:r>
          </a:p>
        </p:txBody>
      </p:sp>
      <p:sp>
        <p:nvSpPr>
          <p:cNvPr id="3" name="Slide Number Placeholder 4">
            <a:extLst>
              <a:ext uri="{FF2B5EF4-FFF2-40B4-BE49-F238E27FC236}">
                <a16:creationId xmlns:a16="http://schemas.microsoft.com/office/drawing/2014/main" id="{70BA594B-26E2-4699-86CB-9C1D4ACF31B7}"/>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157438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143134"/>
            <a:ext cx="10363200" cy="1362075"/>
          </a:xfrm>
        </p:spPr>
        <p:txBody>
          <a:bodyPr anchor="t">
            <a:normAutofit/>
          </a:bodyPr>
          <a:lstStyle>
            <a:lvl1pPr algn="l">
              <a:defRPr sz="2800" b="1" cap="none">
                <a:solidFill>
                  <a:schemeClr val="tx2"/>
                </a:solidFill>
                <a:latin typeface="Arial" pitchFamily="34" charset="0"/>
                <a:cs typeface="Arial" pitchFamily="34" charset="0"/>
              </a:defRPr>
            </a:lvl1pPr>
          </a:lstStyle>
          <a:p>
            <a:r>
              <a:rPr lang="en-US" dirty="0"/>
              <a:t>Click To Edit Master Title Style</a:t>
            </a:r>
          </a:p>
        </p:txBody>
      </p:sp>
      <p:sp>
        <p:nvSpPr>
          <p:cNvPr id="3" name="Slide Number Placeholder 4">
            <a:extLst>
              <a:ext uri="{FF2B5EF4-FFF2-40B4-BE49-F238E27FC236}">
                <a16:creationId xmlns:a16="http://schemas.microsoft.com/office/drawing/2014/main" id="{B0FC4417-4751-4A0F-A4B6-C81980FA2842}"/>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59281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ormAutofit/>
          </a:bodyPr>
          <a:lstStyle>
            <a:lvl1pPr algn="l">
              <a:defRPr sz="3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09600" y="1371600"/>
            <a:ext cx="10972801" cy="4419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561" y="6019800"/>
            <a:ext cx="955040" cy="716280"/>
          </a:xfrm>
          <a:prstGeom prst="rect">
            <a:avLst/>
          </a:prstGeom>
        </p:spPr>
      </p:pic>
    </p:spTree>
    <p:extLst>
      <p:ext uri="{BB962C8B-B14F-4D97-AF65-F5344CB8AC3E}">
        <p14:creationId xmlns:p14="http://schemas.microsoft.com/office/powerpoint/2010/main" val="243460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ormAutofit/>
          </a:bodyPr>
          <a:lstStyle>
            <a:lvl1pPr>
              <a:defRPr sz="3700" b="1">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295402"/>
            <a:ext cx="5386917" cy="639763"/>
          </a:xfrm>
        </p:spPr>
        <p:txBody>
          <a:bodyPr anchor="b">
            <a:normAutofit/>
          </a:bodyPr>
          <a:lstStyle>
            <a:lvl1pPr marL="0" indent="0">
              <a:buNone/>
              <a:defRPr sz="2900" b="0">
                <a:solidFill>
                  <a:schemeClr val="tx2"/>
                </a:solidFill>
                <a:latin typeface="Arial" pitchFamily="34" charset="0"/>
                <a:cs typeface="Arial" pitchFamily="34" charset="0"/>
              </a:defRPr>
            </a:lvl1pPr>
            <a:lvl2pPr marL="608579" indent="0">
              <a:buNone/>
              <a:defRPr sz="2700" b="1"/>
            </a:lvl2pPr>
            <a:lvl3pPr marL="1217162" indent="0">
              <a:buNone/>
              <a:defRPr sz="2400" b="1"/>
            </a:lvl3pPr>
            <a:lvl4pPr marL="1825739" indent="0">
              <a:buNone/>
              <a:defRPr sz="2100" b="1"/>
            </a:lvl4pPr>
            <a:lvl5pPr marL="2434321" indent="0">
              <a:buNone/>
              <a:defRPr sz="2100" b="1"/>
            </a:lvl5pPr>
            <a:lvl6pPr marL="3042907" indent="0">
              <a:buNone/>
              <a:defRPr sz="2100" b="1"/>
            </a:lvl6pPr>
            <a:lvl7pPr marL="3651478" indent="0">
              <a:buNone/>
              <a:defRPr sz="2100" b="1"/>
            </a:lvl7pPr>
            <a:lvl8pPr marL="4260058" indent="0">
              <a:buNone/>
              <a:defRPr sz="2100" b="1"/>
            </a:lvl8pPr>
            <a:lvl9pPr marL="4868640" indent="0">
              <a:buNone/>
              <a:defRPr sz="2100" b="1"/>
            </a:lvl9pPr>
          </a:lstStyle>
          <a:p>
            <a:pPr lvl="0"/>
            <a:r>
              <a:rPr lang="en-US"/>
              <a:t>Edit Master text styles</a:t>
            </a:r>
          </a:p>
        </p:txBody>
      </p:sp>
      <p:sp>
        <p:nvSpPr>
          <p:cNvPr id="4" name="Content Placeholder 3"/>
          <p:cNvSpPr>
            <a:spLocks noGrp="1"/>
          </p:cNvSpPr>
          <p:nvPr>
            <p:ph sz="half" idx="2"/>
          </p:nvPr>
        </p:nvSpPr>
        <p:spPr>
          <a:xfrm>
            <a:off x="609600" y="1935188"/>
            <a:ext cx="5386917" cy="3844925"/>
          </a:xfrm>
        </p:spPr>
        <p:txBody>
          <a:bodyPr>
            <a:normAutofit/>
          </a:bodyPr>
          <a:lstStyle>
            <a:lvl1pPr>
              <a:defRPr sz="2900">
                <a:solidFill>
                  <a:schemeClr val="tx2"/>
                </a:solidFill>
                <a:latin typeface="Arial" pitchFamily="34" charset="0"/>
                <a:cs typeface="Arial" pitchFamily="34" charset="0"/>
              </a:defRPr>
            </a:lvl1pPr>
            <a:lvl2pPr>
              <a:defRPr sz="2900">
                <a:solidFill>
                  <a:schemeClr val="tx2"/>
                </a:solidFill>
                <a:latin typeface="Arial" pitchFamily="34" charset="0"/>
                <a:cs typeface="Arial" pitchFamily="34" charset="0"/>
              </a:defRPr>
            </a:lvl2pPr>
            <a:lvl3pPr>
              <a:defRPr sz="2900">
                <a:solidFill>
                  <a:schemeClr val="tx2"/>
                </a:solidFill>
                <a:latin typeface="Arial" pitchFamily="34" charset="0"/>
                <a:cs typeface="Arial" pitchFamily="34" charset="0"/>
              </a:defRPr>
            </a:lvl3pPr>
            <a:lvl4pPr>
              <a:defRPr sz="2900">
                <a:solidFill>
                  <a:schemeClr val="tx2"/>
                </a:solidFill>
                <a:latin typeface="Arial" pitchFamily="34" charset="0"/>
                <a:cs typeface="Arial" pitchFamily="34" charset="0"/>
              </a:defRPr>
            </a:lvl4pPr>
            <a:lvl5pPr>
              <a:defRPr sz="2900">
                <a:solidFill>
                  <a:schemeClr val="tx2"/>
                </a:solidFill>
                <a:latin typeface="Arial" pitchFamily="34" charset="0"/>
                <a:cs typeface="Arial" pitchFamily="34" charset="0"/>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401" y="1295402"/>
            <a:ext cx="5389033" cy="639763"/>
          </a:xfrm>
        </p:spPr>
        <p:txBody>
          <a:bodyPr anchor="b">
            <a:normAutofit/>
          </a:bodyPr>
          <a:lstStyle>
            <a:lvl1pPr marL="0" indent="0">
              <a:buNone/>
              <a:defRPr sz="2900" b="0">
                <a:solidFill>
                  <a:schemeClr val="tx2"/>
                </a:solidFill>
                <a:latin typeface="Arial" pitchFamily="34" charset="0"/>
                <a:cs typeface="Arial" pitchFamily="34" charset="0"/>
              </a:defRPr>
            </a:lvl1pPr>
            <a:lvl2pPr marL="608579" indent="0">
              <a:buNone/>
              <a:defRPr sz="2700" b="1"/>
            </a:lvl2pPr>
            <a:lvl3pPr marL="1217162" indent="0">
              <a:buNone/>
              <a:defRPr sz="2400" b="1"/>
            </a:lvl3pPr>
            <a:lvl4pPr marL="1825739" indent="0">
              <a:buNone/>
              <a:defRPr sz="2100" b="1"/>
            </a:lvl4pPr>
            <a:lvl5pPr marL="2434321" indent="0">
              <a:buNone/>
              <a:defRPr sz="2100" b="1"/>
            </a:lvl5pPr>
            <a:lvl6pPr marL="3042907" indent="0">
              <a:buNone/>
              <a:defRPr sz="2100" b="1"/>
            </a:lvl6pPr>
            <a:lvl7pPr marL="3651478" indent="0">
              <a:buNone/>
              <a:defRPr sz="2100" b="1"/>
            </a:lvl7pPr>
            <a:lvl8pPr marL="4260058" indent="0">
              <a:buNone/>
              <a:defRPr sz="2100" b="1"/>
            </a:lvl8pPr>
            <a:lvl9pPr marL="4868640" indent="0">
              <a:buNone/>
              <a:defRPr sz="2100" b="1"/>
            </a:lvl9pPr>
          </a:lstStyle>
          <a:p>
            <a:pPr lvl="0"/>
            <a:r>
              <a:rPr lang="en-US"/>
              <a:t>Edit Master text styles</a:t>
            </a:r>
          </a:p>
        </p:txBody>
      </p:sp>
      <p:sp>
        <p:nvSpPr>
          <p:cNvPr id="6" name="Content Placeholder 5"/>
          <p:cNvSpPr>
            <a:spLocks noGrp="1"/>
          </p:cNvSpPr>
          <p:nvPr>
            <p:ph sz="quarter" idx="4"/>
          </p:nvPr>
        </p:nvSpPr>
        <p:spPr>
          <a:xfrm>
            <a:off x="6193401" y="1935188"/>
            <a:ext cx="5389033" cy="3844925"/>
          </a:xfrm>
        </p:spPr>
        <p:txBody>
          <a:bodyPr>
            <a:normAutofit/>
          </a:bodyPr>
          <a:lstStyle>
            <a:lvl1pPr>
              <a:defRPr sz="2900">
                <a:solidFill>
                  <a:schemeClr val="tx2"/>
                </a:solidFill>
                <a:latin typeface="Arial" pitchFamily="34" charset="0"/>
                <a:cs typeface="Arial" pitchFamily="34" charset="0"/>
              </a:defRPr>
            </a:lvl1pPr>
            <a:lvl2pPr>
              <a:defRPr sz="2900">
                <a:solidFill>
                  <a:schemeClr val="tx2"/>
                </a:solidFill>
                <a:latin typeface="Arial" pitchFamily="34" charset="0"/>
                <a:cs typeface="Arial" pitchFamily="34" charset="0"/>
              </a:defRPr>
            </a:lvl2pPr>
            <a:lvl3pPr>
              <a:defRPr sz="2900">
                <a:solidFill>
                  <a:schemeClr val="tx2"/>
                </a:solidFill>
                <a:latin typeface="Arial" pitchFamily="34" charset="0"/>
                <a:cs typeface="Arial" pitchFamily="34" charset="0"/>
              </a:defRPr>
            </a:lvl3pPr>
            <a:lvl4pPr>
              <a:defRPr sz="2900">
                <a:solidFill>
                  <a:schemeClr val="tx2"/>
                </a:solidFill>
                <a:latin typeface="Arial" pitchFamily="34" charset="0"/>
                <a:cs typeface="Arial" pitchFamily="34" charset="0"/>
              </a:defRPr>
            </a:lvl4pPr>
            <a:lvl5pPr>
              <a:defRPr sz="2900">
                <a:solidFill>
                  <a:schemeClr val="tx2"/>
                </a:solidFill>
                <a:latin typeface="Arial" pitchFamily="34" charset="0"/>
                <a:cs typeface="Arial" pitchFamily="34" charset="0"/>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561" y="6019800"/>
            <a:ext cx="955040" cy="716280"/>
          </a:xfrm>
          <a:prstGeom prst="rect">
            <a:avLst/>
          </a:prstGeom>
        </p:spPr>
      </p:pic>
    </p:spTree>
    <p:extLst>
      <p:ext uri="{BB962C8B-B14F-4D97-AF65-F5344CB8AC3E}">
        <p14:creationId xmlns:p14="http://schemas.microsoft.com/office/powerpoint/2010/main" val="236272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143134"/>
            <a:ext cx="10363200" cy="1362075"/>
          </a:xfrm>
        </p:spPr>
        <p:txBody>
          <a:bodyPr anchor="t">
            <a:normAutofit/>
          </a:bodyPr>
          <a:lstStyle>
            <a:lvl1pPr algn="l">
              <a:defRPr sz="3700" b="1" cap="none">
                <a:solidFill>
                  <a:schemeClr val="tx2"/>
                </a:solidFill>
                <a:latin typeface="Arial" pitchFamily="34" charset="0"/>
                <a:cs typeface="Arial" pitchFamily="34" charset="0"/>
              </a:defRPr>
            </a:lvl1pPr>
          </a:lstStyle>
          <a:p>
            <a:r>
              <a:rPr lang="en-US" dirty="0"/>
              <a:t>Click To Edit Master Title Style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561" y="6019800"/>
            <a:ext cx="955040" cy="716280"/>
          </a:xfrm>
          <a:prstGeom prst="rect">
            <a:avLst/>
          </a:prstGeom>
        </p:spPr>
      </p:pic>
    </p:spTree>
    <p:extLst>
      <p:ext uri="{BB962C8B-B14F-4D97-AF65-F5344CB8AC3E}">
        <p14:creationId xmlns:p14="http://schemas.microsoft.com/office/powerpoint/2010/main" val="150180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304800"/>
            <a:ext cx="10972801" cy="762000"/>
          </a:xfrm>
        </p:spPr>
        <p:txBody>
          <a:bodyPr/>
          <a:lstStyle>
            <a:lvl1pPr>
              <a:defRPr b="1">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59086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304800"/>
            <a:ext cx="10972800" cy="762000"/>
          </a:xfrm>
        </p:spPr>
        <p:txBody>
          <a:bodyPr/>
          <a:lstStyle>
            <a:lvl1pPr>
              <a:defRPr b="1"/>
            </a:lvl1pPr>
          </a:lstStyle>
          <a:p>
            <a:endParaRPr lang="en-US" dirty="0"/>
          </a:p>
        </p:txBody>
      </p:sp>
    </p:spTree>
    <p:extLst>
      <p:ext uri="{BB962C8B-B14F-4D97-AF65-F5344CB8AC3E}">
        <p14:creationId xmlns:p14="http://schemas.microsoft.com/office/powerpoint/2010/main" val="358409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ormAutofit/>
          </a:bodyPr>
          <a:lstStyle>
            <a:lvl1pPr algn="ctr">
              <a:defRPr sz="37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371600"/>
            <a:ext cx="10972801" cy="4419600"/>
          </a:xfrm>
        </p:spPr>
        <p:txBody>
          <a:bodyPr>
            <a:normAutofit/>
          </a:bodyPr>
          <a:lstStyle>
            <a:lvl1pPr>
              <a:defRPr sz="1800"/>
            </a:lvl1pPr>
            <a:lvl2pPr>
              <a:defRPr/>
            </a:lvl2pPr>
            <a:lvl3pPr marL="846519" indent="-389399">
              <a:buFont typeface="Arial" pitchFamily="34" charset="0"/>
              <a:buChar char="−"/>
              <a:defRPr sz="1800" baseline="0"/>
            </a:lvl3pPr>
            <a:lvl4pPr marL="1218987" indent="-304747">
              <a:buFont typeface="Arial" pitchFamily="34" charset="0"/>
              <a:buChar char="•"/>
              <a:defRPr sz="1800"/>
            </a:lvl4pPr>
            <a:lvl5pPr marL="1676107" indent="-372468">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187562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1" cy="457200"/>
          </a:xfrm>
        </p:spPr>
        <p:txBody>
          <a:bodyPr>
            <a:normAutofit/>
          </a:bodyPr>
          <a:lstStyle>
            <a:lvl1pPr algn="ctr">
              <a:defRPr sz="29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1" cy="5105400"/>
          </a:xfrm>
        </p:spPr>
        <p:txBody>
          <a:bodyPr>
            <a:normAutofit/>
          </a:bodyPr>
          <a:lstStyle>
            <a:lvl1pPr>
              <a:defRPr sz="1800">
                <a:solidFill>
                  <a:schemeClr val="tx2"/>
                </a:solidFill>
              </a:defRPr>
            </a:lvl1pPr>
            <a:lvl2pPr>
              <a:defRPr>
                <a:solidFill>
                  <a:schemeClr val="tx2"/>
                </a:solidFill>
              </a:defRPr>
            </a:lvl2pPr>
            <a:lvl3pPr marL="846519" indent="-389399">
              <a:buFont typeface="Arial" pitchFamily="34" charset="0"/>
              <a:buChar char="−"/>
              <a:defRPr sz="1800" baseline="0">
                <a:solidFill>
                  <a:schemeClr val="tx2"/>
                </a:solidFill>
              </a:defRPr>
            </a:lvl3pPr>
            <a:lvl4pPr marL="1218987" indent="-304747">
              <a:buFont typeface="Arial" pitchFamily="34" charset="0"/>
              <a:buChar char="•"/>
              <a:defRPr sz="1800">
                <a:solidFill>
                  <a:schemeClr val="tx2"/>
                </a:solidFill>
              </a:defRPr>
            </a:lvl4pPr>
            <a:lvl5pPr marL="1676107" indent="-372468">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Slide Number Placeholder 4">
            <a:extLst>
              <a:ext uri="{FF2B5EF4-FFF2-40B4-BE49-F238E27FC236}">
                <a16:creationId xmlns:a16="http://schemas.microsoft.com/office/drawing/2014/main" id="{BA97D248-5D58-438E-A739-73D6E601503C}"/>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89720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70BA594B-26E2-4699-86CB-9C1D4ACF31B7}"/>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
        <p:nvSpPr>
          <p:cNvPr id="6" name="Rectangle 5">
            <a:extLst>
              <a:ext uri="{FF2B5EF4-FFF2-40B4-BE49-F238E27FC236}">
                <a16:creationId xmlns:a16="http://schemas.microsoft.com/office/drawing/2014/main" id="{F63D5143-5830-475F-9D79-4B8CB042ECD9}"/>
              </a:ext>
            </a:extLst>
          </p:cNvPr>
          <p:cNvSpPr/>
          <p:nvPr userDrawn="1"/>
        </p:nvSpPr>
        <p:spPr>
          <a:xfrm>
            <a:off x="0" y="2467136"/>
            <a:ext cx="12192000" cy="1460500"/>
          </a:xfrm>
          <a:prstGeom prst="rect">
            <a:avLst/>
          </a:pr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4285F85-54D8-4AF5-9B7F-72A68CBEB0D7}"/>
              </a:ext>
            </a:extLst>
          </p:cNvPr>
          <p:cNvSpPr>
            <a:spLocks noGrp="1"/>
          </p:cNvSpPr>
          <p:nvPr>
            <p:ph type="title"/>
          </p:nvPr>
        </p:nvSpPr>
        <p:spPr>
          <a:xfrm>
            <a:off x="4019800" y="2848251"/>
            <a:ext cx="4152400" cy="698269"/>
          </a:xfrm>
        </p:spPr>
        <p:txBody>
          <a:bodyPr lIns="0">
            <a:noAutofit/>
          </a:bodyPr>
          <a:lstStyle>
            <a:lvl1pPr algn="ctr">
              <a:defRPr sz="4000" b="1"/>
            </a:lvl1pPr>
          </a:lstStyle>
          <a:p>
            <a:endParaRPr lang="en-US" dirty="0">
              <a:solidFill>
                <a:schemeClr val="bg1"/>
              </a:solidFill>
            </a:endParaRPr>
          </a:p>
        </p:txBody>
      </p:sp>
    </p:spTree>
    <p:extLst>
      <p:ext uri="{BB962C8B-B14F-4D97-AF65-F5344CB8AC3E}">
        <p14:creationId xmlns:p14="http://schemas.microsoft.com/office/powerpoint/2010/main" val="167110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771C4-BBFB-4BD9-9C81-C4DF80242A09}"/>
              </a:ext>
            </a:extLst>
          </p:cNvPr>
          <p:cNvSpPr/>
          <p:nvPr userDrawn="1"/>
        </p:nvSpPr>
        <p:spPr>
          <a:xfrm>
            <a:off x="352556" y="1379775"/>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4127517A-BFA4-4635-8DA9-BD4791E160F5}"/>
              </a:ext>
            </a:extLst>
          </p:cNvPr>
          <p:cNvSpPr>
            <a:spLocks noGrp="1"/>
          </p:cNvSpPr>
          <p:nvPr>
            <p:ph sz="half" idx="2"/>
          </p:nvPr>
        </p:nvSpPr>
        <p:spPr>
          <a:xfrm>
            <a:off x="443839" y="1458521"/>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7" name="Content Placeholder 2">
            <a:extLst>
              <a:ext uri="{FF2B5EF4-FFF2-40B4-BE49-F238E27FC236}">
                <a16:creationId xmlns:a16="http://schemas.microsoft.com/office/drawing/2014/main" id="{F7994C2A-C03D-4743-A107-EDE32784BE1D}"/>
              </a:ext>
            </a:extLst>
          </p:cNvPr>
          <p:cNvSpPr>
            <a:spLocks noGrp="1"/>
          </p:cNvSpPr>
          <p:nvPr>
            <p:ph idx="1"/>
          </p:nvPr>
        </p:nvSpPr>
        <p:spPr>
          <a:xfrm>
            <a:off x="1312676" y="1704919"/>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8" name="Content Placeholder 2">
            <a:extLst>
              <a:ext uri="{FF2B5EF4-FFF2-40B4-BE49-F238E27FC236}">
                <a16:creationId xmlns:a16="http://schemas.microsoft.com/office/drawing/2014/main" id="{8DA0AED3-3791-44E5-A745-96C094034D14}"/>
              </a:ext>
            </a:extLst>
          </p:cNvPr>
          <p:cNvSpPr>
            <a:spLocks noGrp="1"/>
          </p:cNvSpPr>
          <p:nvPr>
            <p:ph idx="25"/>
          </p:nvPr>
        </p:nvSpPr>
        <p:spPr>
          <a:xfrm>
            <a:off x="443839" y="2290958"/>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9" name="Rectangle 8">
            <a:extLst>
              <a:ext uri="{FF2B5EF4-FFF2-40B4-BE49-F238E27FC236}">
                <a16:creationId xmlns:a16="http://schemas.microsoft.com/office/drawing/2014/main" id="{6ACD9B22-0159-4E1B-8FA8-DCB9BB12CF14}"/>
              </a:ext>
            </a:extLst>
          </p:cNvPr>
          <p:cNvSpPr/>
          <p:nvPr userDrawn="1"/>
        </p:nvSpPr>
        <p:spPr>
          <a:xfrm>
            <a:off x="3222696" y="1378513"/>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4DF1950A-3414-4B1E-8EAA-269BD7977FCF}"/>
              </a:ext>
            </a:extLst>
          </p:cNvPr>
          <p:cNvSpPr>
            <a:spLocks noGrp="1"/>
          </p:cNvSpPr>
          <p:nvPr>
            <p:ph sz="half" idx="26"/>
          </p:nvPr>
        </p:nvSpPr>
        <p:spPr>
          <a:xfrm>
            <a:off x="3313979" y="1457259"/>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2" name="Content Placeholder 2">
            <a:extLst>
              <a:ext uri="{FF2B5EF4-FFF2-40B4-BE49-F238E27FC236}">
                <a16:creationId xmlns:a16="http://schemas.microsoft.com/office/drawing/2014/main" id="{176DBEA5-B9A3-484C-80CF-8D6D1E5A49B2}"/>
              </a:ext>
            </a:extLst>
          </p:cNvPr>
          <p:cNvSpPr>
            <a:spLocks noGrp="1"/>
          </p:cNvSpPr>
          <p:nvPr>
            <p:ph idx="28"/>
          </p:nvPr>
        </p:nvSpPr>
        <p:spPr>
          <a:xfrm>
            <a:off x="4182816" y="1704919"/>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13" name="Content Placeholder 2">
            <a:extLst>
              <a:ext uri="{FF2B5EF4-FFF2-40B4-BE49-F238E27FC236}">
                <a16:creationId xmlns:a16="http://schemas.microsoft.com/office/drawing/2014/main" id="{6B6FAFFE-53CD-45EC-B455-07AFE6AF83C5}"/>
              </a:ext>
            </a:extLst>
          </p:cNvPr>
          <p:cNvSpPr>
            <a:spLocks noGrp="1"/>
          </p:cNvSpPr>
          <p:nvPr>
            <p:ph idx="29"/>
          </p:nvPr>
        </p:nvSpPr>
        <p:spPr>
          <a:xfrm>
            <a:off x="3313979" y="2289696"/>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4" name="Rectangle 13">
            <a:extLst>
              <a:ext uri="{FF2B5EF4-FFF2-40B4-BE49-F238E27FC236}">
                <a16:creationId xmlns:a16="http://schemas.microsoft.com/office/drawing/2014/main" id="{3EBF9AA8-E602-4386-B352-2F4557F4F6EC}"/>
              </a:ext>
            </a:extLst>
          </p:cNvPr>
          <p:cNvSpPr/>
          <p:nvPr userDrawn="1"/>
        </p:nvSpPr>
        <p:spPr>
          <a:xfrm>
            <a:off x="6103966" y="1379455"/>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A15259C2-1B89-4402-A1D5-44E48999A589}"/>
              </a:ext>
            </a:extLst>
          </p:cNvPr>
          <p:cNvSpPr>
            <a:spLocks noGrp="1"/>
          </p:cNvSpPr>
          <p:nvPr>
            <p:ph sz="half" idx="30"/>
          </p:nvPr>
        </p:nvSpPr>
        <p:spPr>
          <a:xfrm>
            <a:off x="6195249" y="1458201"/>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7" name="Content Placeholder 2">
            <a:extLst>
              <a:ext uri="{FF2B5EF4-FFF2-40B4-BE49-F238E27FC236}">
                <a16:creationId xmlns:a16="http://schemas.microsoft.com/office/drawing/2014/main" id="{F199F043-6297-439D-A7C5-D45E8D52164B}"/>
              </a:ext>
            </a:extLst>
          </p:cNvPr>
          <p:cNvSpPr>
            <a:spLocks noGrp="1"/>
          </p:cNvSpPr>
          <p:nvPr>
            <p:ph idx="32"/>
          </p:nvPr>
        </p:nvSpPr>
        <p:spPr>
          <a:xfrm>
            <a:off x="7064086" y="1704919"/>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18" name="Content Placeholder 2">
            <a:extLst>
              <a:ext uri="{FF2B5EF4-FFF2-40B4-BE49-F238E27FC236}">
                <a16:creationId xmlns:a16="http://schemas.microsoft.com/office/drawing/2014/main" id="{53D52080-9D8F-4217-903C-7DCA1F88FE6C}"/>
              </a:ext>
            </a:extLst>
          </p:cNvPr>
          <p:cNvSpPr>
            <a:spLocks noGrp="1"/>
          </p:cNvSpPr>
          <p:nvPr>
            <p:ph idx="33"/>
          </p:nvPr>
        </p:nvSpPr>
        <p:spPr>
          <a:xfrm>
            <a:off x="6195249" y="2290638"/>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9" name="Rectangle 18">
            <a:extLst>
              <a:ext uri="{FF2B5EF4-FFF2-40B4-BE49-F238E27FC236}">
                <a16:creationId xmlns:a16="http://schemas.microsoft.com/office/drawing/2014/main" id="{DEE14454-289B-4F1C-992E-0E5EDCAF45C8}"/>
              </a:ext>
            </a:extLst>
          </p:cNvPr>
          <p:cNvSpPr/>
          <p:nvPr userDrawn="1"/>
        </p:nvSpPr>
        <p:spPr>
          <a:xfrm>
            <a:off x="8974106" y="1378193"/>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7A6D606C-73B4-466D-A00B-38FCB6F58D13}"/>
              </a:ext>
            </a:extLst>
          </p:cNvPr>
          <p:cNvSpPr>
            <a:spLocks noGrp="1"/>
          </p:cNvSpPr>
          <p:nvPr>
            <p:ph sz="half" idx="34"/>
          </p:nvPr>
        </p:nvSpPr>
        <p:spPr>
          <a:xfrm>
            <a:off x="9065389" y="1456939"/>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22" name="Content Placeholder 2">
            <a:extLst>
              <a:ext uri="{FF2B5EF4-FFF2-40B4-BE49-F238E27FC236}">
                <a16:creationId xmlns:a16="http://schemas.microsoft.com/office/drawing/2014/main" id="{8C42B007-70C8-41E6-BCA7-20DAE58102F5}"/>
              </a:ext>
            </a:extLst>
          </p:cNvPr>
          <p:cNvSpPr>
            <a:spLocks noGrp="1"/>
          </p:cNvSpPr>
          <p:nvPr>
            <p:ph idx="36"/>
          </p:nvPr>
        </p:nvSpPr>
        <p:spPr>
          <a:xfrm>
            <a:off x="9934226" y="1704919"/>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23" name="Content Placeholder 2">
            <a:extLst>
              <a:ext uri="{FF2B5EF4-FFF2-40B4-BE49-F238E27FC236}">
                <a16:creationId xmlns:a16="http://schemas.microsoft.com/office/drawing/2014/main" id="{FAA70714-F84F-42A4-9317-977CCA5D310F}"/>
              </a:ext>
            </a:extLst>
          </p:cNvPr>
          <p:cNvSpPr>
            <a:spLocks noGrp="1"/>
          </p:cNvSpPr>
          <p:nvPr>
            <p:ph idx="37"/>
          </p:nvPr>
        </p:nvSpPr>
        <p:spPr>
          <a:xfrm>
            <a:off x="9065546" y="2289376"/>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24" name="Rectangle 23">
            <a:extLst>
              <a:ext uri="{FF2B5EF4-FFF2-40B4-BE49-F238E27FC236}">
                <a16:creationId xmlns:a16="http://schemas.microsoft.com/office/drawing/2014/main" id="{5DB24D3B-2E4B-49EA-BC54-8DB8D4CE631B}"/>
              </a:ext>
            </a:extLst>
          </p:cNvPr>
          <p:cNvSpPr/>
          <p:nvPr userDrawn="1"/>
        </p:nvSpPr>
        <p:spPr>
          <a:xfrm>
            <a:off x="352556" y="2882450"/>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3">
            <a:extLst>
              <a:ext uri="{FF2B5EF4-FFF2-40B4-BE49-F238E27FC236}">
                <a16:creationId xmlns:a16="http://schemas.microsoft.com/office/drawing/2014/main" id="{9DF7ACDA-301B-4F7E-BB36-B6EF137E6598}"/>
              </a:ext>
            </a:extLst>
          </p:cNvPr>
          <p:cNvSpPr>
            <a:spLocks noGrp="1"/>
          </p:cNvSpPr>
          <p:nvPr>
            <p:ph sz="half" idx="38"/>
          </p:nvPr>
        </p:nvSpPr>
        <p:spPr>
          <a:xfrm>
            <a:off x="443839" y="2961196"/>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27" name="Content Placeholder 2">
            <a:extLst>
              <a:ext uri="{FF2B5EF4-FFF2-40B4-BE49-F238E27FC236}">
                <a16:creationId xmlns:a16="http://schemas.microsoft.com/office/drawing/2014/main" id="{4D2013BB-AE98-4A24-B8C3-56DA845EF3B0}"/>
              </a:ext>
            </a:extLst>
          </p:cNvPr>
          <p:cNvSpPr>
            <a:spLocks noGrp="1"/>
          </p:cNvSpPr>
          <p:nvPr>
            <p:ph idx="40"/>
          </p:nvPr>
        </p:nvSpPr>
        <p:spPr>
          <a:xfrm>
            <a:off x="1312676" y="3224686"/>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28" name="Content Placeholder 2">
            <a:extLst>
              <a:ext uri="{FF2B5EF4-FFF2-40B4-BE49-F238E27FC236}">
                <a16:creationId xmlns:a16="http://schemas.microsoft.com/office/drawing/2014/main" id="{AD2AEAA2-6B75-410E-B1EE-C35D65590AD7}"/>
              </a:ext>
            </a:extLst>
          </p:cNvPr>
          <p:cNvSpPr>
            <a:spLocks noGrp="1"/>
          </p:cNvSpPr>
          <p:nvPr>
            <p:ph idx="41"/>
          </p:nvPr>
        </p:nvSpPr>
        <p:spPr>
          <a:xfrm>
            <a:off x="443839" y="3793633"/>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29" name="Rectangle 28">
            <a:extLst>
              <a:ext uri="{FF2B5EF4-FFF2-40B4-BE49-F238E27FC236}">
                <a16:creationId xmlns:a16="http://schemas.microsoft.com/office/drawing/2014/main" id="{BB80178C-4BDA-445D-8308-6214166AB12D}"/>
              </a:ext>
            </a:extLst>
          </p:cNvPr>
          <p:cNvSpPr/>
          <p:nvPr userDrawn="1"/>
        </p:nvSpPr>
        <p:spPr>
          <a:xfrm>
            <a:off x="3222696" y="2881188"/>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3">
            <a:extLst>
              <a:ext uri="{FF2B5EF4-FFF2-40B4-BE49-F238E27FC236}">
                <a16:creationId xmlns:a16="http://schemas.microsoft.com/office/drawing/2014/main" id="{39B0955E-1763-4454-8E88-6C5DA5130CFB}"/>
              </a:ext>
            </a:extLst>
          </p:cNvPr>
          <p:cNvSpPr>
            <a:spLocks noGrp="1"/>
          </p:cNvSpPr>
          <p:nvPr>
            <p:ph sz="half" idx="42"/>
          </p:nvPr>
        </p:nvSpPr>
        <p:spPr>
          <a:xfrm>
            <a:off x="3313979" y="2959934"/>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32" name="Content Placeholder 2">
            <a:extLst>
              <a:ext uri="{FF2B5EF4-FFF2-40B4-BE49-F238E27FC236}">
                <a16:creationId xmlns:a16="http://schemas.microsoft.com/office/drawing/2014/main" id="{56482217-9C43-46D2-8CE3-F480AC192E52}"/>
              </a:ext>
            </a:extLst>
          </p:cNvPr>
          <p:cNvSpPr>
            <a:spLocks noGrp="1"/>
          </p:cNvSpPr>
          <p:nvPr>
            <p:ph idx="44"/>
          </p:nvPr>
        </p:nvSpPr>
        <p:spPr>
          <a:xfrm>
            <a:off x="4182816" y="3223424"/>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33" name="Content Placeholder 2">
            <a:extLst>
              <a:ext uri="{FF2B5EF4-FFF2-40B4-BE49-F238E27FC236}">
                <a16:creationId xmlns:a16="http://schemas.microsoft.com/office/drawing/2014/main" id="{62C34224-75A8-4F1C-850E-3D780453A24D}"/>
              </a:ext>
            </a:extLst>
          </p:cNvPr>
          <p:cNvSpPr>
            <a:spLocks noGrp="1"/>
          </p:cNvSpPr>
          <p:nvPr>
            <p:ph idx="45"/>
          </p:nvPr>
        </p:nvSpPr>
        <p:spPr>
          <a:xfrm>
            <a:off x="3313979" y="3792371"/>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34" name="Rectangle 33">
            <a:extLst>
              <a:ext uri="{FF2B5EF4-FFF2-40B4-BE49-F238E27FC236}">
                <a16:creationId xmlns:a16="http://schemas.microsoft.com/office/drawing/2014/main" id="{DFE0F838-AF4E-48D0-A477-5C586F5F0D00}"/>
              </a:ext>
            </a:extLst>
          </p:cNvPr>
          <p:cNvSpPr/>
          <p:nvPr userDrawn="1"/>
        </p:nvSpPr>
        <p:spPr>
          <a:xfrm>
            <a:off x="6103966" y="2882130"/>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3">
            <a:extLst>
              <a:ext uri="{FF2B5EF4-FFF2-40B4-BE49-F238E27FC236}">
                <a16:creationId xmlns:a16="http://schemas.microsoft.com/office/drawing/2014/main" id="{D38735EE-5FCA-4855-BB83-434DED1E5CF1}"/>
              </a:ext>
            </a:extLst>
          </p:cNvPr>
          <p:cNvSpPr>
            <a:spLocks noGrp="1"/>
          </p:cNvSpPr>
          <p:nvPr>
            <p:ph sz="half" idx="46"/>
          </p:nvPr>
        </p:nvSpPr>
        <p:spPr>
          <a:xfrm>
            <a:off x="6195249" y="2960876"/>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37" name="Content Placeholder 2">
            <a:extLst>
              <a:ext uri="{FF2B5EF4-FFF2-40B4-BE49-F238E27FC236}">
                <a16:creationId xmlns:a16="http://schemas.microsoft.com/office/drawing/2014/main" id="{AAB55E52-047D-4807-943A-65CA58F3017B}"/>
              </a:ext>
            </a:extLst>
          </p:cNvPr>
          <p:cNvSpPr>
            <a:spLocks noGrp="1"/>
          </p:cNvSpPr>
          <p:nvPr>
            <p:ph idx="48"/>
          </p:nvPr>
        </p:nvSpPr>
        <p:spPr>
          <a:xfrm>
            <a:off x="7064086" y="3224366"/>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38" name="Content Placeholder 2">
            <a:extLst>
              <a:ext uri="{FF2B5EF4-FFF2-40B4-BE49-F238E27FC236}">
                <a16:creationId xmlns:a16="http://schemas.microsoft.com/office/drawing/2014/main" id="{EE571759-52DA-443A-89D6-F254BEF5F64A}"/>
              </a:ext>
            </a:extLst>
          </p:cNvPr>
          <p:cNvSpPr>
            <a:spLocks noGrp="1"/>
          </p:cNvSpPr>
          <p:nvPr>
            <p:ph idx="49"/>
          </p:nvPr>
        </p:nvSpPr>
        <p:spPr>
          <a:xfrm>
            <a:off x="6195249" y="3793313"/>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39" name="Rectangle 38">
            <a:extLst>
              <a:ext uri="{FF2B5EF4-FFF2-40B4-BE49-F238E27FC236}">
                <a16:creationId xmlns:a16="http://schemas.microsoft.com/office/drawing/2014/main" id="{07BABB32-D31F-4A13-947B-CD90619A74F6}"/>
              </a:ext>
            </a:extLst>
          </p:cNvPr>
          <p:cNvSpPr/>
          <p:nvPr userDrawn="1"/>
        </p:nvSpPr>
        <p:spPr>
          <a:xfrm>
            <a:off x="8974106" y="2880868"/>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D5CB3523-38DD-4738-812D-51E86A0F54CF}"/>
              </a:ext>
            </a:extLst>
          </p:cNvPr>
          <p:cNvSpPr>
            <a:spLocks noGrp="1"/>
          </p:cNvSpPr>
          <p:nvPr>
            <p:ph sz="half" idx="50"/>
          </p:nvPr>
        </p:nvSpPr>
        <p:spPr>
          <a:xfrm>
            <a:off x="9065389" y="2959614"/>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2" name="Content Placeholder 2">
            <a:extLst>
              <a:ext uri="{FF2B5EF4-FFF2-40B4-BE49-F238E27FC236}">
                <a16:creationId xmlns:a16="http://schemas.microsoft.com/office/drawing/2014/main" id="{7EC831B3-6AD4-43F6-8FEF-F9F433CBEB6D}"/>
              </a:ext>
            </a:extLst>
          </p:cNvPr>
          <p:cNvSpPr>
            <a:spLocks noGrp="1"/>
          </p:cNvSpPr>
          <p:nvPr>
            <p:ph idx="52"/>
          </p:nvPr>
        </p:nvSpPr>
        <p:spPr>
          <a:xfrm>
            <a:off x="9934226" y="3223104"/>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43" name="Content Placeholder 2">
            <a:extLst>
              <a:ext uri="{FF2B5EF4-FFF2-40B4-BE49-F238E27FC236}">
                <a16:creationId xmlns:a16="http://schemas.microsoft.com/office/drawing/2014/main" id="{20D1BC15-A73C-4B90-8938-D79E768945F2}"/>
              </a:ext>
            </a:extLst>
          </p:cNvPr>
          <p:cNvSpPr>
            <a:spLocks noGrp="1"/>
          </p:cNvSpPr>
          <p:nvPr>
            <p:ph idx="53"/>
          </p:nvPr>
        </p:nvSpPr>
        <p:spPr>
          <a:xfrm>
            <a:off x="9065546" y="3792051"/>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44" name="Rectangle 43">
            <a:extLst>
              <a:ext uri="{FF2B5EF4-FFF2-40B4-BE49-F238E27FC236}">
                <a16:creationId xmlns:a16="http://schemas.microsoft.com/office/drawing/2014/main" id="{E79580BB-D5CC-4B69-9ACF-64DC15DE24CF}"/>
              </a:ext>
            </a:extLst>
          </p:cNvPr>
          <p:cNvSpPr/>
          <p:nvPr userDrawn="1"/>
        </p:nvSpPr>
        <p:spPr>
          <a:xfrm>
            <a:off x="352556" y="4385125"/>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3">
            <a:extLst>
              <a:ext uri="{FF2B5EF4-FFF2-40B4-BE49-F238E27FC236}">
                <a16:creationId xmlns:a16="http://schemas.microsoft.com/office/drawing/2014/main" id="{F515CEA3-95B7-4B8E-B345-48339F382E01}"/>
              </a:ext>
            </a:extLst>
          </p:cNvPr>
          <p:cNvSpPr>
            <a:spLocks noGrp="1"/>
          </p:cNvSpPr>
          <p:nvPr>
            <p:ph sz="half" idx="54"/>
          </p:nvPr>
        </p:nvSpPr>
        <p:spPr>
          <a:xfrm>
            <a:off x="443839" y="4463871"/>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7" name="Content Placeholder 2">
            <a:extLst>
              <a:ext uri="{FF2B5EF4-FFF2-40B4-BE49-F238E27FC236}">
                <a16:creationId xmlns:a16="http://schemas.microsoft.com/office/drawing/2014/main" id="{48B94991-D7DB-4726-A62E-61DF67B213D9}"/>
              </a:ext>
            </a:extLst>
          </p:cNvPr>
          <p:cNvSpPr>
            <a:spLocks noGrp="1"/>
          </p:cNvSpPr>
          <p:nvPr>
            <p:ph idx="56"/>
          </p:nvPr>
        </p:nvSpPr>
        <p:spPr>
          <a:xfrm>
            <a:off x="1312676" y="4727361"/>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48" name="Content Placeholder 2">
            <a:extLst>
              <a:ext uri="{FF2B5EF4-FFF2-40B4-BE49-F238E27FC236}">
                <a16:creationId xmlns:a16="http://schemas.microsoft.com/office/drawing/2014/main" id="{4D0E74E8-D155-4236-8A9B-4EAA271E5A04}"/>
              </a:ext>
            </a:extLst>
          </p:cNvPr>
          <p:cNvSpPr>
            <a:spLocks noGrp="1"/>
          </p:cNvSpPr>
          <p:nvPr>
            <p:ph idx="57"/>
          </p:nvPr>
        </p:nvSpPr>
        <p:spPr>
          <a:xfrm>
            <a:off x="443839" y="5296308"/>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49" name="Rectangle 48">
            <a:extLst>
              <a:ext uri="{FF2B5EF4-FFF2-40B4-BE49-F238E27FC236}">
                <a16:creationId xmlns:a16="http://schemas.microsoft.com/office/drawing/2014/main" id="{EDC7E324-3936-4C2C-AEB5-2C92DF529B21}"/>
              </a:ext>
            </a:extLst>
          </p:cNvPr>
          <p:cNvSpPr/>
          <p:nvPr userDrawn="1"/>
        </p:nvSpPr>
        <p:spPr>
          <a:xfrm>
            <a:off x="3222696" y="4383863"/>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3">
            <a:extLst>
              <a:ext uri="{FF2B5EF4-FFF2-40B4-BE49-F238E27FC236}">
                <a16:creationId xmlns:a16="http://schemas.microsoft.com/office/drawing/2014/main" id="{1C14EE2F-5642-49CC-B6AB-7CDB996EFA59}"/>
              </a:ext>
            </a:extLst>
          </p:cNvPr>
          <p:cNvSpPr>
            <a:spLocks noGrp="1"/>
          </p:cNvSpPr>
          <p:nvPr>
            <p:ph sz="half" idx="58"/>
          </p:nvPr>
        </p:nvSpPr>
        <p:spPr>
          <a:xfrm>
            <a:off x="3313979" y="4462609"/>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2" name="Content Placeholder 2">
            <a:extLst>
              <a:ext uri="{FF2B5EF4-FFF2-40B4-BE49-F238E27FC236}">
                <a16:creationId xmlns:a16="http://schemas.microsoft.com/office/drawing/2014/main" id="{C3B4D724-3AEA-4BF6-9AB3-339A83FDDBB7}"/>
              </a:ext>
            </a:extLst>
          </p:cNvPr>
          <p:cNvSpPr>
            <a:spLocks noGrp="1"/>
          </p:cNvSpPr>
          <p:nvPr>
            <p:ph idx="60"/>
          </p:nvPr>
        </p:nvSpPr>
        <p:spPr>
          <a:xfrm>
            <a:off x="4182816" y="4727361"/>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53" name="Content Placeholder 2">
            <a:extLst>
              <a:ext uri="{FF2B5EF4-FFF2-40B4-BE49-F238E27FC236}">
                <a16:creationId xmlns:a16="http://schemas.microsoft.com/office/drawing/2014/main" id="{514BBA71-A877-4978-898D-69437AF8054F}"/>
              </a:ext>
            </a:extLst>
          </p:cNvPr>
          <p:cNvSpPr>
            <a:spLocks noGrp="1"/>
          </p:cNvSpPr>
          <p:nvPr>
            <p:ph idx="61"/>
          </p:nvPr>
        </p:nvSpPr>
        <p:spPr>
          <a:xfrm>
            <a:off x="3313979" y="5295046"/>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4" name="Rectangle 53">
            <a:extLst>
              <a:ext uri="{FF2B5EF4-FFF2-40B4-BE49-F238E27FC236}">
                <a16:creationId xmlns:a16="http://schemas.microsoft.com/office/drawing/2014/main" id="{2E01DE3C-4030-4103-AF68-24A1D4B3B2D3}"/>
              </a:ext>
            </a:extLst>
          </p:cNvPr>
          <p:cNvSpPr/>
          <p:nvPr userDrawn="1"/>
        </p:nvSpPr>
        <p:spPr>
          <a:xfrm>
            <a:off x="6103966" y="4384805"/>
            <a:ext cx="283464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ontent Placeholder 3">
            <a:extLst>
              <a:ext uri="{FF2B5EF4-FFF2-40B4-BE49-F238E27FC236}">
                <a16:creationId xmlns:a16="http://schemas.microsoft.com/office/drawing/2014/main" id="{A1E84C03-E065-49AC-8DBD-FFEA517FCF34}"/>
              </a:ext>
            </a:extLst>
          </p:cNvPr>
          <p:cNvSpPr>
            <a:spLocks noGrp="1"/>
          </p:cNvSpPr>
          <p:nvPr>
            <p:ph sz="half" idx="62"/>
          </p:nvPr>
        </p:nvSpPr>
        <p:spPr>
          <a:xfrm>
            <a:off x="6195249" y="4463551"/>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7" name="Content Placeholder 2">
            <a:extLst>
              <a:ext uri="{FF2B5EF4-FFF2-40B4-BE49-F238E27FC236}">
                <a16:creationId xmlns:a16="http://schemas.microsoft.com/office/drawing/2014/main" id="{7055BB3D-18F6-4CDD-BBC3-6B1576771F54}"/>
              </a:ext>
            </a:extLst>
          </p:cNvPr>
          <p:cNvSpPr>
            <a:spLocks noGrp="1"/>
          </p:cNvSpPr>
          <p:nvPr>
            <p:ph idx="64"/>
          </p:nvPr>
        </p:nvSpPr>
        <p:spPr>
          <a:xfrm>
            <a:off x="7064086" y="4727361"/>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58" name="Content Placeholder 2">
            <a:extLst>
              <a:ext uri="{FF2B5EF4-FFF2-40B4-BE49-F238E27FC236}">
                <a16:creationId xmlns:a16="http://schemas.microsoft.com/office/drawing/2014/main" id="{48C4D10E-E9EC-4B07-B4DE-A8AB7330F189}"/>
              </a:ext>
            </a:extLst>
          </p:cNvPr>
          <p:cNvSpPr>
            <a:spLocks noGrp="1"/>
          </p:cNvSpPr>
          <p:nvPr>
            <p:ph idx="65"/>
          </p:nvPr>
        </p:nvSpPr>
        <p:spPr>
          <a:xfrm>
            <a:off x="6195249" y="5295988"/>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60" name="Content Placeholder 3">
            <a:extLst>
              <a:ext uri="{FF2B5EF4-FFF2-40B4-BE49-F238E27FC236}">
                <a16:creationId xmlns:a16="http://schemas.microsoft.com/office/drawing/2014/main" id="{287CB677-CC4D-4F21-AFB3-E98A3355ACB3}"/>
              </a:ext>
            </a:extLst>
          </p:cNvPr>
          <p:cNvSpPr>
            <a:spLocks noGrp="1"/>
          </p:cNvSpPr>
          <p:nvPr>
            <p:ph sz="half" idx="66"/>
          </p:nvPr>
        </p:nvSpPr>
        <p:spPr>
          <a:xfrm>
            <a:off x="9065389" y="4462289"/>
            <a:ext cx="773084" cy="773084"/>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62" name="Content Placeholder 2">
            <a:extLst>
              <a:ext uri="{FF2B5EF4-FFF2-40B4-BE49-F238E27FC236}">
                <a16:creationId xmlns:a16="http://schemas.microsoft.com/office/drawing/2014/main" id="{9AA857D8-B667-478F-B97D-F098580ABF98}"/>
              </a:ext>
            </a:extLst>
          </p:cNvPr>
          <p:cNvSpPr>
            <a:spLocks noGrp="1"/>
          </p:cNvSpPr>
          <p:nvPr>
            <p:ph idx="68"/>
          </p:nvPr>
        </p:nvSpPr>
        <p:spPr>
          <a:xfrm>
            <a:off x="9934226" y="4727361"/>
            <a:ext cx="1874520" cy="169277"/>
          </a:xfrm>
          <a:noFill/>
          <a:ln>
            <a:noFill/>
          </a:ln>
        </p:spPr>
        <p:txBody>
          <a:bodyPr wrap="square" lIns="0" tIns="0" rIns="0" bIns="0" rtlCol="0">
            <a:spAutoFit/>
          </a:bodyPr>
          <a:lstStyle>
            <a:lvl1pPr marL="0" indent="0">
              <a:buNone/>
              <a:defRPr lang="en-US" sz="1100" dirty="0">
                <a:solidFill>
                  <a:srgbClr val="016BA9"/>
                </a:solidFill>
                <a:latin typeface="Arial Narrow" panose="020B0606020202030204" pitchFamily="34" charset="0"/>
                <a:cs typeface="+mn-cs"/>
              </a:defRPr>
            </a:lvl1pPr>
          </a:lstStyle>
          <a:p>
            <a:pPr marL="0" lvl="0" defTabSz="914400"/>
            <a:endParaRPr lang="en-US" dirty="0"/>
          </a:p>
        </p:txBody>
      </p:sp>
      <p:sp>
        <p:nvSpPr>
          <p:cNvPr id="63" name="Content Placeholder 2">
            <a:extLst>
              <a:ext uri="{FF2B5EF4-FFF2-40B4-BE49-F238E27FC236}">
                <a16:creationId xmlns:a16="http://schemas.microsoft.com/office/drawing/2014/main" id="{9AEB7CEC-CA58-4F19-B326-BADE9D0B409B}"/>
              </a:ext>
            </a:extLst>
          </p:cNvPr>
          <p:cNvSpPr>
            <a:spLocks noGrp="1"/>
          </p:cNvSpPr>
          <p:nvPr>
            <p:ph idx="69"/>
          </p:nvPr>
        </p:nvSpPr>
        <p:spPr>
          <a:xfrm>
            <a:off x="9065546" y="5294726"/>
            <a:ext cx="2743200" cy="161583"/>
          </a:xfrm>
          <a:noFill/>
          <a:ln>
            <a:noFill/>
          </a:ln>
        </p:spPr>
        <p:txBody>
          <a:bodyPr wrap="square" lIns="0" tIns="0" rIns="0" bIns="0" rtlCol="0">
            <a:spAutoFit/>
          </a:bodyPr>
          <a:lstStyle>
            <a:lvl1pPr marL="0" indent="0">
              <a:buNone/>
              <a:defRPr lang="en-US" sz="105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65" name="Content Placeholder 2">
            <a:extLst>
              <a:ext uri="{FF2B5EF4-FFF2-40B4-BE49-F238E27FC236}">
                <a16:creationId xmlns:a16="http://schemas.microsoft.com/office/drawing/2014/main" id="{58CCC166-55D2-48EE-80D5-8C1F35CD634E}"/>
              </a:ext>
            </a:extLst>
          </p:cNvPr>
          <p:cNvSpPr>
            <a:spLocks noGrp="1"/>
          </p:cNvSpPr>
          <p:nvPr>
            <p:ph idx="70"/>
          </p:nvPr>
        </p:nvSpPr>
        <p:spPr>
          <a:xfrm>
            <a:off x="1308207" y="1469959"/>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66" name="Content Placeholder 2">
            <a:extLst>
              <a:ext uri="{FF2B5EF4-FFF2-40B4-BE49-F238E27FC236}">
                <a16:creationId xmlns:a16="http://schemas.microsoft.com/office/drawing/2014/main" id="{0953880D-C937-4449-A902-EF9386A20338}"/>
              </a:ext>
            </a:extLst>
          </p:cNvPr>
          <p:cNvSpPr>
            <a:spLocks noGrp="1"/>
          </p:cNvSpPr>
          <p:nvPr>
            <p:ph idx="71"/>
          </p:nvPr>
        </p:nvSpPr>
        <p:spPr>
          <a:xfrm>
            <a:off x="4182659" y="1469959"/>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67" name="Content Placeholder 2">
            <a:extLst>
              <a:ext uri="{FF2B5EF4-FFF2-40B4-BE49-F238E27FC236}">
                <a16:creationId xmlns:a16="http://schemas.microsoft.com/office/drawing/2014/main" id="{9E950184-682E-4A71-AC51-3D2DCEE80A1B}"/>
              </a:ext>
            </a:extLst>
          </p:cNvPr>
          <p:cNvSpPr>
            <a:spLocks noGrp="1"/>
          </p:cNvSpPr>
          <p:nvPr>
            <p:ph idx="72"/>
          </p:nvPr>
        </p:nvSpPr>
        <p:spPr>
          <a:xfrm>
            <a:off x="7059617" y="1469959"/>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68" name="Content Placeholder 2">
            <a:extLst>
              <a:ext uri="{FF2B5EF4-FFF2-40B4-BE49-F238E27FC236}">
                <a16:creationId xmlns:a16="http://schemas.microsoft.com/office/drawing/2014/main" id="{35EC89A9-0996-4B0A-A86A-EA82340C31A1}"/>
              </a:ext>
            </a:extLst>
          </p:cNvPr>
          <p:cNvSpPr>
            <a:spLocks noGrp="1"/>
          </p:cNvSpPr>
          <p:nvPr>
            <p:ph idx="73"/>
          </p:nvPr>
        </p:nvSpPr>
        <p:spPr>
          <a:xfrm>
            <a:off x="9934226" y="1469959"/>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69" name="Content Placeholder 2">
            <a:extLst>
              <a:ext uri="{FF2B5EF4-FFF2-40B4-BE49-F238E27FC236}">
                <a16:creationId xmlns:a16="http://schemas.microsoft.com/office/drawing/2014/main" id="{53D7E295-737D-46AC-9CB5-0413244D8A22}"/>
              </a:ext>
            </a:extLst>
          </p:cNvPr>
          <p:cNvSpPr>
            <a:spLocks noGrp="1"/>
          </p:cNvSpPr>
          <p:nvPr>
            <p:ph idx="74"/>
          </p:nvPr>
        </p:nvSpPr>
        <p:spPr>
          <a:xfrm>
            <a:off x="1308206" y="297192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0" name="Content Placeholder 2">
            <a:extLst>
              <a:ext uri="{FF2B5EF4-FFF2-40B4-BE49-F238E27FC236}">
                <a16:creationId xmlns:a16="http://schemas.microsoft.com/office/drawing/2014/main" id="{BC8F7924-C92F-4EF3-BA5C-3BA32119A478}"/>
              </a:ext>
            </a:extLst>
          </p:cNvPr>
          <p:cNvSpPr>
            <a:spLocks noGrp="1"/>
          </p:cNvSpPr>
          <p:nvPr>
            <p:ph idx="75"/>
          </p:nvPr>
        </p:nvSpPr>
        <p:spPr>
          <a:xfrm>
            <a:off x="4182658" y="297192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1" name="Content Placeholder 2">
            <a:extLst>
              <a:ext uri="{FF2B5EF4-FFF2-40B4-BE49-F238E27FC236}">
                <a16:creationId xmlns:a16="http://schemas.microsoft.com/office/drawing/2014/main" id="{31A25492-7649-416C-AF27-0F0A4F81E72D}"/>
              </a:ext>
            </a:extLst>
          </p:cNvPr>
          <p:cNvSpPr>
            <a:spLocks noGrp="1"/>
          </p:cNvSpPr>
          <p:nvPr>
            <p:ph idx="76"/>
          </p:nvPr>
        </p:nvSpPr>
        <p:spPr>
          <a:xfrm>
            <a:off x="7059616" y="297192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2" name="Content Placeholder 2">
            <a:extLst>
              <a:ext uri="{FF2B5EF4-FFF2-40B4-BE49-F238E27FC236}">
                <a16:creationId xmlns:a16="http://schemas.microsoft.com/office/drawing/2014/main" id="{821063E0-4FC9-4EA2-8EC7-526CCFDF7FFE}"/>
              </a:ext>
            </a:extLst>
          </p:cNvPr>
          <p:cNvSpPr>
            <a:spLocks noGrp="1"/>
          </p:cNvSpPr>
          <p:nvPr>
            <p:ph idx="77"/>
          </p:nvPr>
        </p:nvSpPr>
        <p:spPr>
          <a:xfrm>
            <a:off x="9934226" y="297192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3" name="Content Placeholder 2">
            <a:extLst>
              <a:ext uri="{FF2B5EF4-FFF2-40B4-BE49-F238E27FC236}">
                <a16:creationId xmlns:a16="http://schemas.microsoft.com/office/drawing/2014/main" id="{DA41B210-644C-4B34-A40A-ACB86E4B2CFE}"/>
              </a:ext>
            </a:extLst>
          </p:cNvPr>
          <p:cNvSpPr>
            <a:spLocks noGrp="1"/>
          </p:cNvSpPr>
          <p:nvPr>
            <p:ph idx="78"/>
          </p:nvPr>
        </p:nvSpPr>
        <p:spPr>
          <a:xfrm>
            <a:off x="1308205" y="448020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4" name="Content Placeholder 2">
            <a:extLst>
              <a:ext uri="{FF2B5EF4-FFF2-40B4-BE49-F238E27FC236}">
                <a16:creationId xmlns:a16="http://schemas.microsoft.com/office/drawing/2014/main" id="{B2D2F0B4-7CE6-4D1F-BFAF-EB1C3E6CEC9E}"/>
              </a:ext>
            </a:extLst>
          </p:cNvPr>
          <p:cNvSpPr>
            <a:spLocks noGrp="1"/>
          </p:cNvSpPr>
          <p:nvPr>
            <p:ph idx="79"/>
          </p:nvPr>
        </p:nvSpPr>
        <p:spPr>
          <a:xfrm>
            <a:off x="4182657" y="448020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5" name="Content Placeholder 2">
            <a:extLst>
              <a:ext uri="{FF2B5EF4-FFF2-40B4-BE49-F238E27FC236}">
                <a16:creationId xmlns:a16="http://schemas.microsoft.com/office/drawing/2014/main" id="{E8639E42-EE87-4F2F-89D7-91CD2666E343}"/>
              </a:ext>
            </a:extLst>
          </p:cNvPr>
          <p:cNvSpPr>
            <a:spLocks noGrp="1"/>
          </p:cNvSpPr>
          <p:nvPr>
            <p:ph idx="80"/>
          </p:nvPr>
        </p:nvSpPr>
        <p:spPr>
          <a:xfrm>
            <a:off x="7059615" y="448020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6" name="Content Placeholder 2">
            <a:extLst>
              <a:ext uri="{FF2B5EF4-FFF2-40B4-BE49-F238E27FC236}">
                <a16:creationId xmlns:a16="http://schemas.microsoft.com/office/drawing/2014/main" id="{03023407-4696-499A-9990-65404141AD4E}"/>
              </a:ext>
            </a:extLst>
          </p:cNvPr>
          <p:cNvSpPr>
            <a:spLocks noGrp="1"/>
          </p:cNvSpPr>
          <p:nvPr>
            <p:ph idx="81"/>
          </p:nvPr>
        </p:nvSpPr>
        <p:spPr>
          <a:xfrm>
            <a:off x="9934226" y="4480200"/>
            <a:ext cx="1874520" cy="182880"/>
          </a:xfrm>
          <a:noFill/>
          <a:ln>
            <a:noFill/>
          </a:ln>
        </p:spPr>
        <p:txBody>
          <a:bodyPr vert="horz" wrap="square" lIns="0" tIns="0" rIns="0" bIns="0" rtlCol="0">
            <a:spAutoFit/>
          </a:bodyPr>
          <a:lstStyle>
            <a:lvl1pPr>
              <a:defRPr lang="en-US" sz="1200" dirty="0">
                <a:latin typeface="+mn-lt"/>
                <a:cs typeface="+mn-cs"/>
              </a:defRPr>
            </a:lvl1pPr>
          </a:lstStyle>
          <a:p>
            <a:pPr marL="0" lvl="0" indent="0" defTabSz="914400">
              <a:buNone/>
            </a:pPr>
            <a:endParaRPr lang="en-US" dirty="0"/>
          </a:p>
        </p:txBody>
      </p:sp>
      <p:sp>
        <p:nvSpPr>
          <p:cNvPr id="77" name="Title 1">
            <a:extLst>
              <a:ext uri="{FF2B5EF4-FFF2-40B4-BE49-F238E27FC236}">
                <a16:creationId xmlns:a16="http://schemas.microsoft.com/office/drawing/2014/main" id="{A14D378D-2A5B-49D8-8484-984490DA7A47}"/>
              </a:ext>
            </a:extLst>
          </p:cNvPr>
          <p:cNvSpPr>
            <a:spLocks noGrp="1"/>
          </p:cNvSpPr>
          <p:nvPr>
            <p:ph type="title"/>
          </p:nvPr>
        </p:nvSpPr>
        <p:spPr>
          <a:xfrm>
            <a:off x="609600" y="304800"/>
            <a:ext cx="10972801" cy="762000"/>
          </a:xfrm>
        </p:spPr>
        <p:txBody>
          <a:bodyPr>
            <a:normAutofit/>
          </a:bodyPr>
          <a:lstStyle>
            <a:lvl1pPr algn="ctr">
              <a:defRPr sz="3700" b="1">
                <a:solidFill>
                  <a:schemeClr val="tx2"/>
                </a:solidFill>
              </a:defRPr>
            </a:lvl1pPr>
          </a:lstStyle>
          <a:p>
            <a:endParaRPr lang="en-US" dirty="0"/>
          </a:p>
        </p:txBody>
      </p:sp>
      <p:sp>
        <p:nvSpPr>
          <p:cNvPr id="64" name="Slide Number Placeholder 4">
            <a:extLst>
              <a:ext uri="{FF2B5EF4-FFF2-40B4-BE49-F238E27FC236}">
                <a16:creationId xmlns:a16="http://schemas.microsoft.com/office/drawing/2014/main" id="{A03EB164-6104-43D4-81B0-77ACB9D4E09E}"/>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6868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771C4-BBFB-4BD9-9C81-C4DF80242A09}"/>
              </a:ext>
            </a:extLst>
          </p:cNvPr>
          <p:cNvSpPr/>
          <p:nvPr userDrawn="1"/>
        </p:nvSpPr>
        <p:spPr>
          <a:xfrm>
            <a:off x="352555" y="1055924"/>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4127517A-BFA4-4635-8DA9-BD4791E160F5}"/>
              </a:ext>
            </a:extLst>
          </p:cNvPr>
          <p:cNvSpPr>
            <a:spLocks noGrp="1"/>
          </p:cNvSpPr>
          <p:nvPr>
            <p:ph sz="half" idx="2"/>
          </p:nvPr>
        </p:nvSpPr>
        <p:spPr>
          <a:xfrm>
            <a:off x="443839" y="1134670"/>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7" name="Content Placeholder 2">
            <a:extLst>
              <a:ext uri="{FF2B5EF4-FFF2-40B4-BE49-F238E27FC236}">
                <a16:creationId xmlns:a16="http://schemas.microsoft.com/office/drawing/2014/main" id="{F7994C2A-C03D-4743-A107-EDE32784BE1D}"/>
              </a:ext>
            </a:extLst>
          </p:cNvPr>
          <p:cNvSpPr>
            <a:spLocks noGrp="1"/>
          </p:cNvSpPr>
          <p:nvPr>
            <p:ph idx="1"/>
          </p:nvPr>
        </p:nvSpPr>
        <p:spPr>
          <a:xfrm>
            <a:off x="1546012" y="1406008"/>
            <a:ext cx="2484612" cy="200055"/>
          </a:xfrm>
          <a:noFill/>
          <a:ln>
            <a:noFill/>
          </a:ln>
        </p:spPr>
        <p:txBody>
          <a:bodyPr wrap="square" lIns="0" tIns="0" rIns="0" bIns="0" rtlCol="0">
            <a:spAutoFit/>
          </a:bodyPr>
          <a:lstStyle>
            <a:lvl1pPr marL="0" indent="0">
              <a:spcBef>
                <a:spcPts val="200"/>
              </a:spcBef>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8" name="Content Placeholder 2">
            <a:extLst>
              <a:ext uri="{FF2B5EF4-FFF2-40B4-BE49-F238E27FC236}">
                <a16:creationId xmlns:a16="http://schemas.microsoft.com/office/drawing/2014/main" id="{8DA0AED3-3791-44E5-A745-96C094034D14}"/>
              </a:ext>
            </a:extLst>
          </p:cNvPr>
          <p:cNvSpPr>
            <a:spLocks noGrp="1"/>
          </p:cNvSpPr>
          <p:nvPr>
            <p:ph idx="25"/>
          </p:nvPr>
        </p:nvSpPr>
        <p:spPr>
          <a:xfrm>
            <a:off x="443839" y="2266366"/>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65" name="Content Placeholder 2">
            <a:extLst>
              <a:ext uri="{FF2B5EF4-FFF2-40B4-BE49-F238E27FC236}">
                <a16:creationId xmlns:a16="http://schemas.microsoft.com/office/drawing/2014/main" id="{58CCC166-55D2-48EE-80D5-8C1F35CD634E}"/>
              </a:ext>
            </a:extLst>
          </p:cNvPr>
          <p:cNvSpPr>
            <a:spLocks noGrp="1"/>
          </p:cNvSpPr>
          <p:nvPr>
            <p:ph idx="70"/>
          </p:nvPr>
        </p:nvSpPr>
        <p:spPr>
          <a:xfrm>
            <a:off x="1541542" y="1137796"/>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83" name="Rectangle 82">
            <a:extLst>
              <a:ext uri="{FF2B5EF4-FFF2-40B4-BE49-F238E27FC236}">
                <a16:creationId xmlns:a16="http://schemas.microsoft.com/office/drawing/2014/main" id="{C83BBA9D-AA2E-4685-BD29-F1433B32CF93}"/>
              </a:ext>
            </a:extLst>
          </p:cNvPr>
          <p:cNvSpPr/>
          <p:nvPr userDrawn="1"/>
        </p:nvSpPr>
        <p:spPr>
          <a:xfrm>
            <a:off x="352555" y="3416739"/>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ontent Placeholder 3">
            <a:extLst>
              <a:ext uri="{FF2B5EF4-FFF2-40B4-BE49-F238E27FC236}">
                <a16:creationId xmlns:a16="http://schemas.microsoft.com/office/drawing/2014/main" id="{2EDAE04B-1F83-4B5A-A042-1AC8980AB5F9}"/>
              </a:ext>
            </a:extLst>
          </p:cNvPr>
          <p:cNvSpPr>
            <a:spLocks noGrp="1"/>
          </p:cNvSpPr>
          <p:nvPr>
            <p:ph sz="half" idx="71"/>
          </p:nvPr>
        </p:nvSpPr>
        <p:spPr>
          <a:xfrm>
            <a:off x="443839" y="3495485"/>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85" name="Content Placeholder 2">
            <a:extLst>
              <a:ext uri="{FF2B5EF4-FFF2-40B4-BE49-F238E27FC236}">
                <a16:creationId xmlns:a16="http://schemas.microsoft.com/office/drawing/2014/main" id="{ACEB4BB2-0CB5-4D77-919D-4CCB31F246FE}"/>
              </a:ext>
            </a:extLst>
          </p:cNvPr>
          <p:cNvSpPr>
            <a:spLocks noGrp="1"/>
          </p:cNvSpPr>
          <p:nvPr>
            <p:ph idx="72"/>
          </p:nvPr>
        </p:nvSpPr>
        <p:spPr>
          <a:xfrm>
            <a:off x="1546012" y="3766823"/>
            <a:ext cx="2484612" cy="200055"/>
          </a:xfrm>
          <a:noFill/>
          <a:ln>
            <a:noFill/>
          </a:ln>
        </p:spPr>
        <p:txBody>
          <a:bodyPr wrap="square" lIns="0" tIns="0" rIns="0" bIns="0" rtlCol="0">
            <a:spAutoFit/>
          </a:bodyPr>
          <a:lstStyle>
            <a:lvl1pPr marL="0" indent="0">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86" name="Content Placeholder 2">
            <a:extLst>
              <a:ext uri="{FF2B5EF4-FFF2-40B4-BE49-F238E27FC236}">
                <a16:creationId xmlns:a16="http://schemas.microsoft.com/office/drawing/2014/main" id="{7D0C19AF-E006-4284-90FA-CB575CBCA294}"/>
              </a:ext>
            </a:extLst>
          </p:cNvPr>
          <p:cNvSpPr>
            <a:spLocks noGrp="1"/>
          </p:cNvSpPr>
          <p:nvPr>
            <p:ph idx="73"/>
          </p:nvPr>
        </p:nvSpPr>
        <p:spPr>
          <a:xfrm>
            <a:off x="443839" y="4627180"/>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87" name="Content Placeholder 2">
            <a:extLst>
              <a:ext uri="{FF2B5EF4-FFF2-40B4-BE49-F238E27FC236}">
                <a16:creationId xmlns:a16="http://schemas.microsoft.com/office/drawing/2014/main" id="{899680E0-5D0C-4D2B-BE3B-829DF52BC42B}"/>
              </a:ext>
            </a:extLst>
          </p:cNvPr>
          <p:cNvSpPr>
            <a:spLocks noGrp="1"/>
          </p:cNvSpPr>
          <p:nvPr>
            <p:ph idx="74"/>
          </p:nvPr>
        </p:nvSpPr>
        <p:spPr>
          <a:xfrm>
            <a:off x="1541542" y="3498611"/>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88" name="Rectangle 87">
            <a:extLst>
              <a:ext uri="{FF2B5EF4-FFF2-40B4-BE49-F238E27FC236}">
                <a16:creationId xmlns:a16="http://schemas.microsoft.com/office/drawing/2014/main" id="{B2C9BD48-733D-4E91-B0CB-06790E09B69D}"/>
              </a:ext>
            </a:extLst>
          </p:cNvPr>
          <p:cNvSpPr/>
          <p:nvPr userDrawn="1"/>
        </p:nvSpPr>
        <p:spPr>
          <a:xfrm>
            <a:off x="4217972" y="1055924"/>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ontent Placeholder 3">
            <a:extLst>
              <a:ext uri="{FF2B5EF4-FFF2-40B4-BE49-F238E27FC236}">
                <a16:creationId xmlns:a16="http://schemas.microsoft.com/office/drawing/2014/main" id="{CCE188D9-74DA-403A-B3D4-F2EC54FCF4DF}"/>
              </a:ext>
            </a:extLst>
          </p:cNvPr>
          <p:cNvSpPr>
            <a:spLocks noGrp="1"/>
          </p:cNvSpPr>
          <p:nvPr>
            <p:ph sz="half" idx="75"/>
          </p:nvPr>
        </p:nvSpPr>
        <p:spPr>
          <a:xfrm>
            <a:off x="4309256" y="1134670"/>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90" name="Content Placeholder 2">
            <a:extLst>
              <a:ext uri="{FF2B5EF4-FFF2-40B4-BE49-F238E27FC236}">
                <a16:creationId xmlns:a16="http://schemas.microsoft.com/office/drawing/2014/main" id="{B32CE09F-2B17-4232-A83F-58EE1F8894C1}"/>
              </a:ext>
            </a:extLst>
          </p:cNvPr>
          <p:cNvSpPr>
            <a:spLocks noGrp="1"/>
          </p:cNvSpPr>
          <p:nvPr>
            <p:ph idx="76"/>
          </p:nvPr>
        </p:nvSpPr>
        <p:spPr>
          <a:xfrm>
            <a:off x="5411429" y="1406008"/>
            <a:ext cx="2484612" cy="200055"/>
          </a:xfrm>
          <a:noFill/>
          <a:ln>
            <a:noFill/>
          </a:ln>
        </p:spPr>
        <p:txBody>
          <a:bodyPr wrap="square" lIns="0" tIns="0" rIns="0" bIns="0" rtlCol="0">
            <a:spAutoFit/>
          </a:bodyPr>
          <a:lstStyle>
            <a:lvl1pPr marL="0" indent="0">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91" name="Content Placeholder 2">
            <a:extLst>
              <a:ext uri="{FF2B5EF4-FFF2-40B4-BE49-F238E27FC236}">
                <a16:creationId xmlns:a16="http://schemas.microsoft.com/office/drawing/2014/main" id="{660DF322-E07F-4094-B817-B543AF95B331}"/>
              </a:ext>
            </a:extLst>
          </p:cNvPr>
          <p:cNvSpPr>
            <a:spLocks noGrp="1"/>
          </p:cNvSpPr>
          <p:nvPr>
            <p:ph idx="77"/>
          </p:nvPr>
        </p:nvSpPr>
        <p:spPr>
          <a:xfrm>
            <a:off x="4309256" y="2266366"/>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92" name="Content Placeholder 2">
            <a:extLst>
              <a:ext uri="{FF2B5EF4-FFF2-40B4-BE49-F238E27FC236}">
                <a16:creationId xmlns:a16="http://schemas.microsoft.com/office/drawing/2014/main" id="{0997D04B-6991-4541-A2F3-A10B49EDBA39}"/>
              </a:ext>
            </a:extLst>
          </p:cNvPr>
          <p:cNvSpPr>
            <a:spLocks noGrp="1"/>
          </p:cNvSpPr>
          <p:nvPr>
            <p:ph idx="78"/>
          </p:nvPr>
        </p:nvSpPr>
        <p:spPr>
          <a:xfrm>
            <a:off x="5406959" y="1137796"/>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93" name="Rectangle 92">
            <a:extLst>
              <a:ext uri="{FF2B5EF4-FFF2-40B4-BE49-F238E27FC236}">
                <a16:creationId xmlns:a16="http://schemas.microsoft.com/office/drawing/2014/main" id="{0F302C26-5935-4CB7-9DC4-4531F2716484}"/>
              </a:ext>
            </a:extLst>
          </p:cNvPr>
          <p:cNvSpPr/>
          <p:nvPr userDrawn="1"/>
        </p:nvSpPr>
        <p:spPr>
          <a:xfrm>
            <a:off x="4217972" y="3416739"/>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ontent Placeholder 3">
            <a:extLst>
              <a:ext uri="{FF2B5EF4-FFF2-40B4-BE49-F238E27FC236}">
                <a16:creationId xmlns:a16="http://schemas.microsoft.com/office/drawing/2014/main" id="{A26FCC3E-4E96-4359-8C05-191C346145FB}"/>
              </a:ext>
            </a:extLst>
          </p:cNvPr>
          <p:cNvSpPr>
            <a:spLocks noGrp="1"/>
          </p:cNvSpPr>
          <p:nvPr>
            <p:ph sz="half" idx="79"/>
          </p:nvPr>
        </p:nvSpPr>
        <p:spPr>
          <a:xfrm>
            <a:off x="4309256" y="3495485"/>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95" name="Content Placeholder 2">
            <a:extLst>
              <a:ext uri="{FF2B5EF4-FFF2-40B4-BE49-F238E27FC236}">
                <a16:creationId xmlns:a16="http://schemas.microsoft.com/office/drawing/2014/main" id="{1E3608FB-ECE3-4442-BD2E-96423E816EFD}"/>
              </a:ext>
            </a:extLst>
          </p:cNvPr>
          <p:cNvSpPr>
            <a:spLocks noGrp="1"/>
          </p:cNvSpPr>
          <p:nvPr>
            <p:ph idx="80"/>
          </p:nvPr>
        </p:nvSpPr>
        <p:spPr>
          <a:xfrm>
            <a:off x="5411429" y="3766823"/>
            <a:ext cx="2484612" cy="200055"/>
          </a:xfrm>
          <a:noFill/>
          <a:ln>
            <a:noFill/>
          </a:ln>
        </p:spPr>
        <p:txBody>
          <a:bodyPr wrap="square" lIns="0" tIns="0" rIns="0" bIns="0" rtlCol="0">
            <a:spAutoFit/>
          </a:bodyPr>
          <a:lstStyle>
            <a:lvl1pPr marL="0" indent="0">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96" name="Content Placeholder 2">
            <a:extLst>
              <a:ext uri="{FF2B5EF4-FFF2-40B4-BE49-F238E27FC236}">
                <a16:creationId xmlns:a16="http://schemas.microsoft.com/office/drawing/2014/main" id="{5D89FEEF-0F24-4660-98F7-7164AE2266BA}"/>
              </a:ext>
            </a:extLst>
          </p:cNvPr>
          <p:cNvSpPr>
            <a:spLocks noGrp="1"/>
          </p:cNvSpPr>
          <p:nvPr>
            <p:ph idx="81"/>
          </p:nvPr>
        </p:nvSpPr>
        <p:spPr>
          <a:xfrm>
            <a:off x="4309256" y="4627180"/>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97" name="Content Placeholder 2">
            <a:extLst>
              <a:ext uri="{FF2B5EF4-FFF2-40B4-BE49-F238E27FC236}">
                <a16:creationId xmlns:a16="http://schemas.microsoft.com/office/drawing/2014/main" id="{93BBE2F9-25D5-45F5-A204-A98364674C33}"/>
              </a:ext>
            </a:extLst>
          </p:cNvPr>
          <p:cNvSpPr>
            <a:spLocks noGrp="1"/>
          </p:cNvSpPr>
          <p:nvPr>
            <p:ph idx="82"/>
          </p:nvPr>
        </p:nvSpPr>
        <p:spPr>
          <a:xfrm>
            <a:off x="5406959" y="3498611"/>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98" name="Rectangle 97">
            <a:extLst>
              <a:ext uri="{FF2B5EF4-FFF2-40B4-BE49-F238E27FC236}">
                <a16:creationId xmlns:a16="http://schemas.microsoft.com/office/drawing/2014/main" id="{3AE3D1F8-9573-4207-A5AA-3D843F85D575}"/>
              </a:ext>
            </a:extLst>
          </p:cNvPr>
          <p:cNvSpPr/>
          <p:nvPr userDrawn="1"/>
        </p:nvSpPr>
        <p:spPr>
          <a:xfrm>
            <a:off x="8075077" y="1055924"/>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ontent Placeholder 3">
            <a:extLst>
              <a:ext uri="{FF2B5EF4-FFF2-40B4-BE49-F238E27FC236}">
                <a16:creationId xmlns:a16="http://schemas.microsoft.com/office/drawing/2014/main" id="{91415810-C5ED-4D85-97D9-E5327B579E99}"/>
              </a:ext>
            </a:extLst>
          </p:cNvPr>
          <p:cNvSpPr>
            <a:spLocks noGrp="1"/>
          </p:cNvSpPr>
          <p:nvPr>
            <p:ph sz="half" idx="83"/>
          </p:nvPr>
        </p:nvSpPr>
        <p:spPr>
          <a:xfrm>
            <a:off x="8166361" y="1134670"/>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00" name="Content Placeholder 2">
            <a:extLst>
              <a:ext uri="{FF2B5EF4-FFF2-40B4-BE49-F238E27FC236}">
                <a16:creationId xmlns:a16="http://schemas.microsoft.com/office/drawing/2014/main" id="{67ED3FFE-ACE0-4F49-845B-B4EB4368DDAB}"/>
              </a:ext>
            </a:extLst>
          </p:cNvPr>
          <p:cNvSpPr>
            <a:spLocks noGrp="1"/>
          </p:cNvSpPr>
          <p:nvPr>
            <p:ph idx="84"/>
          </p:nvPr>
        </p:nvSpPr>
        <p:spPr>
          <a:xfrm>
            <a:off x="9268534" y="1406008"/>
            <a:ext cx="2484612" cy="200055"/>
          </a:xfrm>
          <a:noFill/>
          <a:ln>
            <a:noFill/>
          </a:ln>
        </p:spPr>
        <p:txBody>
          <a:bodyPr wrap="square" lIns="0" tIns="0" rIns="0" bIns="0" rtlCol="0">
            <a:spAutoFit/>
          </a:bodyPr>
          <a:lstStyle>
            <a:lvl1pPr marL="0" indent="0">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101" name="Content Placeholder 2">
            <a:extLst>
              <a:ext uri="{FF2B5EF4-FFF2-40B4-BE49-F238E27FC236}">
                <a16:creationId xmlns:a16="http://schemas.microsoft.com/office/drawing/2014/main" id="{C22BEF3E-7EDA-4727-AF1E-0362745A5CA3}"/>
              </a:ext>
            </a:extLst>
          </p:cNvPr>
          <p:cNvSpPr>
            <a:spLocks noGrp="1"/>
          </p:cNvSpPr>
          <p:nvPr>
            <p:ph idx="85"/>
          </p:nvPr>
        </p:nvSpPr>
        <p:spPr>
          <a:xfrm>
            <a:off x="8166361" y="2266366"/>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02" name="Content Placeholder 2">
            <a:extLst>
              <a:ext uri="{FF2B5EF4-FFF2-40B4-BE49-F238E27FC236}">
                <a16:creationId xmlns:a16="http://schemas.microsoft.com/office/drawing/2014/main" id="{0717291B-973A-4CA8-ACEE-31A0454EB20C}"/>
              </a:ext>
            </a:extLst>
          </p:cNvPr>
          <p:cNvSpPr>
            <a:spLocks noGrp="1"/>
          </p:cNvSpPr>
          <p:nvPr>
            <p:ph idx="86"/>
          </p:nvPr>
        </p:nvSpPr>
        <p:spPr>
          <a:xfrm>
            <a:off x="9264064" y="1137796"/>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103" name="Rectangle 102">
            <a:extLst>
              <a:ext uri="{FF2B5EF4-FFF2-40B4-BE49-F238E27FC236}">
                <a16:creationId xmlns:a16="http://schemas.microsoft.com/office/drawing/2014/main" id="{28E22CC1-E63C-4E0E-ADD5-FF6AC4414A09}"/>
              </a:ext>
            </a:extLst>
          </p:cNvPr>
          <p:cNvSpPr/>
          <p:nvPr userDrawn="1"/>
        </p:nvSpPr>
        <p:spPr>
          <a:xfrm>
            <a:off x="8075077" y="3416739"/>
            <a:ext cx="3745619" cy="226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ontent Placeholder 3">
            <a:extLst>
              <a:ext uri="{FF2B5EF4-FFF2-40B4-BE49-F238E27FC236}">
                <a16:creationId xmlns:a16="http://schemas.microsoft.com/office/drawing/2014/main" id="{75D35AD2-A1FF-4FD8-926C-3C372C156820}"/>
              </a:ext>
            </a:extLst>
          </p:cNvPr>
          <p:cNvSpPr>
            <a:spLocks noGrp="1"/>
          </p:cNvSpPr>
          <p:nvPr>
            <p:ph sz="half" idx="87"/>
          </p:nvPr>
        </p:nvSpPr>
        <p:spPr>
          <a:xfrm>
            <a:off x="8166361" y="3495485"/>
            <a:ext cx="1010888" cy="1040255"/>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05" name="Content Placeholder 2">
            <a:extLst>
              <a:ext uri="{FF2B5EF4-FFF2-40B4-BE49-F238E27FC236}">
                <a16:creationId xmlns:a16="http://schemas.microsoft.com/office/drawing/2014/main" id="{13F9DD24-53E6-4C3F-8A1C-86EA7C51FE93}"/>
              </a:ext>
            </a:extLst>
          </p:cNvPr>
          <p:cNvSpPr>
            <a:spLocks noGrp="1"/>
          </p:cNvSpPr>
          <p:nvPr>
            <p:ph idx="88"/>
          </p:nvPr>
        </p:nvSpPr>
        <p:spPr>
          <a:xfrm>
            <a:off x="9268534" y="3766823"/>
            <a:ext cx="2484612" cy="200055"/>
          </a:xfrm>
          <a:noFill/>
          <a:ln>
            <a:noFill/>
          </a:ln>
        </p:spPr>
        <p:txBody>
          <a:bodyPr wrap="square" lIns="0" tIns="0" rIns="0" bIns="0" rtlCol="0">
            <a:spAutoFit/>
          </a:bodyPr>
          <a:lstStyle>
            <a:lvl1pPr marL="0" indent="0">
              <a:buNone/>
              <a:defRPr lang="en-US" sz="1300" dirty="0">
                <a:solidFill>
                  <a:srgbClr val="016BA9"/>
                </a:solidFill>
                <a:latin typeface="Arial Narrow" panose="020B0606020202030204" pitchFamily="34" charset="0"/>
                <a:cs typeface="+mn-cs"/>
              </a:defRPr>
            </a:lvl1pPr>
          </a:lstStyle>
          <a:p>
            <a:pPr marL="0" lvl="0" defTabSz="914400"/>
            <a:endParaRPr lang="en-US" dirty="0"/>
          </a:p>
        </p:txBody>
      </p:sp>
      <p:sp>
        <p:nvSpPr>
          <p:cNvPr id="106" name="Content Placeholder 2">
            <a:extLst>
              <a:ext uri="{FF2B5EF4-FFF2-40B4-BE49-F238E27FC236}">
                <a16:creationId xmlns:a16="http://schemas.microsoft.com/office/drawing/2014/main" id="{F9B91AD2-39E1-40B8-A60A-915A1477FDE1}"/>
              </a:ext>
            </a:extLst>
          </p:cNvPr>
          <p:cNvSpPr>
            <a:spLocks noGrp="1"/>
          </p:cNvSpPr>
          <p:nvPr>
            <p:ph idx="89"/>
          </p:nvPr>
        </p:nvSpPr>
        <p:spPr>
          <a:xfrm>
            <a:off x="8166361" y="4627180"/>
            <a:ext cx="3587834" cy="200055"/>
          </a:xfrm>
          <a:noFill/>
          <a:ln>
            <a:noFill/>
          </a:ln>
        </p:spPr>
        <p:txBody>
          <a:bodyPr wrap="square" lIns="0" tIns="0" rIns="0" bIns="0" rtlCol="0">
            <a:spAutoFit/>
          </a:bodyPr>
          <a:lstStyle>
            <a:lvl1pPr marL="0" indent="0">
              <a:buNone/>
              <a:defRPr lang="en-US" sz="13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07" name="Content Placeholder 2">
            <a:extLst>
              <a:ext uri="{FF2B5EF4-FFF2-40B4-BE49-F238E27FC236}">
                <a16:creationId xmlns:a16="http://schemas.microsoft.com/office/drawing/2014/main" id="{8C84FA80-AE5F-4254-95B8-A3F4E19D8EAB}"/>
              </a:ext>
            </a:extLst>
          </p:cNvPr>
          <p:cNvSpPr>
            <a:spLocks noGrp="1"/>
          </p:cNvSpPr>
          <p:nvPr>
            <p:ph idx="90"/>
          </p:nvPr>
        </p:nvSpPr>
        <p:spPr>
          <a:xfrm>
            <a:off x="9264064" y="3498611"/>
            <a:ext cx="2489081" cy="215444"/>
          </a:xfrm>
          <a:noFill/>
          <a:ln>
            <a:noFill/>
          </a:ln>
        </p:spPr>
        <p:txBody>
          <a:bodyPr vert="horz" wrap="square" lIns="0" tIns="0" rIns="0" bIns="0" rtlCol="0">
            <a:spAutoFit/>
          </a:bodyPr>
          <a:lstStyle>
            <a:lvl1pPr>
              <a:defRPr lang="en-US" sz="1400" dirty="0">
                <a:latin typeface="+mn-lt"/>
                <a:cs typeface="+mn-cs"/>
              </a:defRPr>
            </a:lvl1pPr>
          </a:lstStyle>
          <a:p>
            <a:pPr marL="0" lvl="0" indent="0" defTabSz="914400">
              <a:buNone/>
            </a:pPr>
            <a:endParaRPr lang="en-US" dirty="0"/>
          </a:p>
        </p:txBody>
      </p:sp>
      <p:sp>
        <p:nvSpPr>
          <p:cNvPr id="109" name="Title 1">
            <a:extLst>
              <a:ext uri="{FF2B5EF4-FFF2-40B4-BE49-F238E27FC236}">
                <a16:creationId xmlns:a16="http://schemas.microsoft.com/office/drawing/2014/main" id="{6144BEAF-8F4B-42C3-BCE3-EC7DF13D90EE}"/>
              </a:ext>
            </a:extLst>
          </p:cNvPr>
          <p:cNvSpPr>
            <a:spLocks noGrp="1"/>
          </p:cNvSpPr>
          <p:nvPr>
            <p:ph type="title"/>
          </p:nvPr>
        </p:nvSpPr>
        <p:spPr>
          <a:xfrm>
            <a:off x="352556" y="228600"/>
            <a:ext cx="11456190" cy="457200"/>
          </a:xfrm>
        </p:spPr>
        <p:txBody>
          <a:bodyPr>
            <a:normAutofit/>
          </a:bodyPr>
          <a:lstStyle>
            <a:lvl1pPr algn="ctr">
              <a:defRPr sz="2900" b="1">
                <a:solidFill>
                  <a:schemeClr val="tx2"/>
                </a:solidFill>
              </a:defRPr>
            </a:lvl1pPr>
          </a:lstStyle>
          <a:p>
            <a:r>
              <a:rPr lang="en-US" dirty="0"/>
              <a:t>Click to edit Master title style</a:t>
            </a:r>
          </a:p>
        </p:txBody>
      </p:sp>
      <p:sp>
        <p:nvSpPr>
          <p:cNvPr id="33" name="Slide Number Placeholder 4">
            <a:extLst>
              <a:ext uri="{FF2B5EF4-FFF2-40B4-BE49-F238E27FC236}">
                <a16:creationId xmlns:a16="http://schemas.microsoft.com/office/drawing/2014/main" id="{97A10FE5-5DEB-4800-9D28-F5D85911258F}"/>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
        <p:nvSpPr>
          <p:cNvPr id="34" name="Content Placeholder 2">
            <a:extLst>
              <a:ext uri="{FF2B5EF4-FFF2-40B4-BE49-F238E27FC236}">
                <a16:creationId xmlns:a16="http://schemas.microsoft.com/office/drawing/2014/main" id="{80A8D302-C7EE-4185-8766-A841A58761BA}"/>
              </a:ext>
            </a:extLst>
          </p:cNvPr>
          <p:cNvSpPr>
            <a:spLocks noGrp="1"/>
          </p:cNvSpPr>
          <p:nvPr>
            <p:ph idx="91"/>
          </p:nvPr>
        </p:nvSpPr>
        <p:spPr>
          <a:xfrm>
            <a:off x="1541542" y="1661497"/>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
        <p:nvSpPr>
          <p:cNvPr id="35" name="Content Placeholder 2">
            <a:extLst>
              <a:ext uri="{FF2B5EF4-FFF2-40B4-BE49-F238E27FC236}">
                <a16:creationId xmlns:a16="http://schemas.microsoft.com/office/drawing/2014/main" id="{23F243EE-41E1-479F-9D30-5CE6E07DE85B}"/>
              </a:ext>
            </a:extLst>
          </p:cNvPr>
          <p:cNvSpPr>
            <a:spLocks noGrp="1"/>
          </p:cNvSpPr>
          <p:nvPr>
            <p:ph idx="92"/>
          </p:nvPr>
        </p:nvSpPr>
        <p:spPr>
          <a:xfrm>
            <a:off x="5406959" y="1661497"/>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
        <p:nvSpPr>
          <p:cNvPr id="36" name="Content Placeholder 2">
            <a:extLst>
              <a:ext uri="{FF2B5EF4-FFF2-40B4-BE49-F238E27FC236}">
                <a16:creationId xmlns:a16="http://schemas.microsoft.com/office/drawing/2014/main" id="{2498F824-C4D6-495A-A327-9B2890221F92}"/>
              </a:ext>
            </a:extLst>
          </p:cNvPr>
          <p:cNvSpPr>
            <a:spLocks noGrp="1"/>
          </p:cNvSpPr>
          <p:nvPr>
            <p:ph idx="93"/>
          </p:nvPr>
        </p:nvSpPr>
        <p:spPr>
          <a:xfrm>
            <a:off x="9264064" y="1661497"/>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
        <p:nvSpPr>
          <p:cNvPr id="37" name="Content Placeholder 2">
            <a:extLst>
              <a:ext uri="{FF2B5EF4-FFF2-40B4-BE49-F238E27FC236}">
                <a16:creationId xmlns:a16="http://schemas.microsoft.com/office/drawing/2014/main" id="{585CEB66-6381-4905-8C82-79943B4ECEFE}"/>
              </a:ext>
            </a:extLst>
          </p:cNvPr>
          <p:cNvSpPr>
            <a:spLocks noGrp="1"/>
          </p:cNvSpPr>
          <p:nvPr>
            <p:ph idx="94"/>
          </p:nvPr>
        </p:nvSpPr>
        <p:spPr>
          <a:xfrm>
            <a:off x="1541542" y="4030625"/>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
        <p:nvSpPr>
          <p:cNvPr id="38" name="Content Placeholder 2">
            <a:extLst>
              <a:ext uri="{FF2B5EF4-FFF2-40B4-BE49-F238E27FC236}">
                <a16:creationId xmlns:a16="http://schemas.microsoft.com/office/drawing/2014/main" id="{B922713A-06AE-4FCA-9143-1C23D2B4F7F2}"/>
              </a:ext>
            </a:extLst>
          </p:cNvPr>
          <p:cNvSpPr>
            <a:spLocks noGrp="1"/>
          </p:cNvSpPr>
          <p:nvPr>
            <p:ph idx="95"/>
          </p:nvPr>
        </p:nvSpPr>
        <p:spPr>
          <a:xfrm>
            <a:off x="5406959" y="4030625"/>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
        <p:nvSpPr>
          <p:cNvPr id="39" name="Content Placeholder 2">
            <a:extLst>
              <a:ext uri="{FF2B5EF4-FFF2-40B4-BE49-F238E27FC236}">
                <a16:creationId xmlns:a16="http://schemas.microsoft.com/office/drawing/2014/main" id="{DC233A1E-66A0-4E21-AAD4-D8ADB402B42F}"/>
              </a:ext>
            </a:extLst>
          </p:cNvPr>
          <p:cNvSpPr>
            <a:spLocks noGrp="1"/>
          </p:cNvSpPr>
          <p:nvPr>
            <p:ph idx="96"/>
          </p:nvPr>
        </p:nvSpPr>
        <p:spPr>
          <a:xfrm>
            <a:off x="9264064" y="4030625"/>
            <a:ext cx="2489081" cy="184666"/>
          </a:xfrm>
          <a:noFill/>
          <a:ln>
            <a:noFill/>
          </a:ln>
        </p:spPr>
        <p:txBody>
          <a:bodyPr vert="horz" wrap="square" lIns="0" tIns="0" rIns="0" bIns="0" rtlCol="0">
            <a:spAutoFit/>
          </a:bodyPr>
          <a:lstStyle>
            <a:lvl1pPr>
              <a:defRPr lang="en-US" sz="1200" dirty="0">
                <a:solidFill>
                  <a:schemeClr val="bg1">
                    <a:lumMod val="50000"/>
                  </a:schemeClr>
                </a:solidFill>
                <a:latin typeface="+mn-lt"/>
                <a:cs typeface="+mn-cs"/>
              </a:defRPr>
            </a:lvl1pPr>
          </a:lstStyle>
          <a:p>
            <a:pPr marL="0" lvl="0" indent="0" defTabSz="914400">
              <a:buNone/>
            </a:pPr>
            <a:endParaRPr lang="en-US" dirty="0"/>
          </a:p>
        </p:txBody>
      </p:sp>
    </p:spTree>
    <p:extLst>
      <p:ext uri="{BB962C8B-B14F-4D97-AF65-F5344CB8AC3E}">
        <p14:creationId xmlns:p14="http://schemas.microsoft.com/office/powerpoint/2010/main" val="9949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7BDE7E2-ACDF-436D-AEC9-485EE1063CD9}"/>
              </a:ext>
            </a:extLst>
          </p:cNvPr>
          <p:cNvSpPr/>
          <p:nvPr/>
        </p:nvSpPr>
        <p:spPr>
          <a:xfrm>
            <a:off x="366055" y="3868668"/>
            <a:ext cx="457200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C2F3AB1A-F2F0-49EB-921E-B7AB271BFBD9}"/>
              </a:ext>
            </a:extLst>
          </p:cNvPr>
          <p:cNvSpPr/>
          <p:nvPr/>
        </p:nvSpPr>
        <p:spPr>
          <a:xfrm>
            <a:off x="2376607" y="1436304"/>
            <a:ext cx="6583680" cy="1920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25AB82D9-033E-4264-A9CB-E49740C54E2C}"/>
              </a:ext>
            </a:extLst>
          </p:cNvPr>
          <p:cNvSpPr/>
          <p:nvPr userDrawn="1"/>
        </p:nvSpPr>
        <p:spPr>
          <a:xfrm>
            <a:off x="363412" y="1425682"/>
            <a:ext cx="1828800" cy="1920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Content Placeholder 2">
            <a:extLst>
              <a:ext uri="{FF2B5EF4-FFF2-40B4-BE49-F238E27FC236}">
                <a16:creationId xmlns:a16="http://schemas.microsoft.com/office/drawing/2014/main" id="{EE019674-3516-4DA4-BEB9-B7DA05B3F019}"/>
              </a:ext>
            </a:extLst>
          </p:cNvPr>
          <p:cNvSpPr>
            <a:spLocks noGrp="1"/>
          </p:cNvSpPr>
          <p:nvPr>
            <p:ph idx="140"/>
          </p:nvPr>
        </p:nvSpPr>
        <p:spPr>
          <a:xfrm>
            <a:off x="366055" y="3493767"/>
            <a:ext cx="45720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9" name="Content Placeholder 2">
            <a:extLst>
              <a:ext uri="{FF2B5EF4-FFF2-40B4-BE49-F238E27FC236}">
                <a16:creationId xmlns:a16="http://schemas.microsoft.com/office/drawing/2014/main" id="{737EA17A-D23D-42D4-9A8D-46EBDBFFDE41}"/>
              </a:ext>
            </a:extLst>
          </p:cNvPr>
          <p:cNvSpPr>
            <a:spLocks noGrp="1"/>
          </p:cNvSpPr>
          <p:nvPr>
            <p:ph idx="142"/>
          </p:nvPr>
        </p:nvSpPr>
        <p:spPr>
          <a:xfrm>
            <a:off x="2376607" y="1065239"/>
            <a:ext cx="658368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70" name="Content Placeholder 2">
            <a:extLst>
              <a:ext uri="{FF2B5EF4-FFF2-40B4-BE49-F238E27FC236}">
                <a16:creationId xmlns:a16="http://schemas.microsoft.com/office/drawing/2014/main" id="{A87F7AD5-0D8E-4160-AAE0-468623DAD13D}"/>
              </a:ext>
            </a:extLst>
          </p:cNvPr>
          <p:cNvSpPr>
            <a:spLocks noGrp="1"/>
          </p:cNvSpPr>
          <p:nvPr>
            <p:ph idx="143"/>
          </p:nvPr>
        </p:nvSpPr>
        <p:spPr>
          <a:xfrm>
            <a:off x="363412" y="1062040"/>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02" name="Title 1">
            <a:extLst>
              <a:ext uri="{FF2B5EF4-FFF2-40B4-BE49-F238E27FC236}">
                <a16:creationId xmlns:a16="http://schemas.microsoft.com/office/drawing/2014/main" id="{DBA11D26-78EB-403D-A951-F07E0B214807}"/>
              </a:ext>
            </a:extLst>
          </p:cNvPr>
          <p:cNvSpPr>
            <a:spLocks noGrp="1"/>
          </p:cNvSpPr>
          <p:nvPr>
            <p:ph type="title"/>
          </p:nvPr>
        </p:nvSpPr>
        <p:spPr>
          <a:xfrm>
            <a:off x="352556" y="228600"/>
            <a:ext cx="11456190" cy="457200"/>
          </a:xfrm>
        </p:spPr>
        <p:txBody>
          <a:bodyPr>
            <a:normAutofit/>
          </a:bodyPr>
          <a:lstStyle>
            <a:lvl1pPr algn="ctr">
              <a:defRPr sz="2900" b="1">
                <a:solidFill>
                  <a:schemeClr val="tx2"/>
                </a:solidFill>
              </a:defRPr>
            </a:lvl1pPr>
          </a:lstStyle>
          <a:p>
            <a:r>
              <a:rPr lang="en-US" dirty="0"/>
              <a:t>Click to edit Master title style</a:t>
            </a:r>
          </a:p>
        </p:txBody>
      </p:sp>
      <p:sp>
        <p:nvSpPr>
          <p:cNvPr id="40" name="Slide Number Placeholder 4">
            <a:extLst>
              <a:ext uri="{FF2B5EF4-FFF2-40B4-BE49-F238E27FC236}">
                <a16:creationId xmlns:a16="http://schemas.microsoft.com/office/drawing/2014/main" id="{D718C07A-9B17-4BC9-9DDD-C1E47D76378C}"/>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
        <p:nvSpPr>
          <p:cNvPr id="41" name="Rectangle 40">
            <a:extLst>
              <a:ext uri="{FF2B5EF4-FFF2-40B4-BE49-F238E27FC236}">
                <a16:creationId xmlns:a16="http://schemas.microsoft.com/office/drawing/2014/main" id="{1BBE9E5A-B3C1-43BF-9189-BC06ECE9E5C8}"/>
              </a:ext>
            </a:extLst>
          </p:cNvPr>
          <p:cNvSpPr/>
          <p:nvPr userDrawn="1"/>
        </p:nvSpPr>
        <p:spPr>
          <a:xfrm>
            <a:off x="5120933" y="3868668"/>
            <a:ext cx="182880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Content Placeholder 2">
            <a:extLst>
              <a:ext uri="{FF2B5EF4-FFF2-40B4-BE49-F238E27FC236}">
                <a16:creationId xmlns:a16="http://schemas.microsoft.com/office/drawing/2014/main" id="{032D6B2E-6CD9-435E-AA4A-6FD69D647EF2}"/>
              </a:ext>
            </a:extLst>
          </p:cNvPr>
          <p:cNvSpPr>
            <a:spLocks noGrp="1"/>
          </p:cNvSpPr>
          <p:nvPr>
            <p:ph idx="168"/>
          </p:nvPr>
        </p:nvSpPr>
        <p:spPr>
          <a:xfrm>
            <a:off x="5120933" y="3493767"/>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3" name="Content Placeholder 2">
            <a:extLst>
              <a:ext uri="{FF2B5EF4-FFF2-40B4-BE49-F238E27FC236}">
                <a16:creationId xmlns:a16="http://schemas.microsoft.com/office/drawing/2014/main" id="{025EC331-4262-43E1-BA32-3B7EB925B284}"/>
              </a:ext>
            </a:extLst>
          </p:cNvPr>
          <p:cNvSpPr>
            <a:spLocks noGrp="1"/>
          </p:cNvSpPr>
          <p:nvPr>
            <p:ph idx="169"/>
          </p:nvPr>
        </p:nvSpPr>
        <p:spPr>
          <a:xfrm>
            <a:off x="5257537"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4" name="Content Placeholder 3">
            <a:extLst>
              <a:ext uri="{FF2B5EF4-FFF2-40B4-BE49-F238E27FC236}">
                <a16:creationId xmlns:a16="http://schemas.microsoft.com/office/drawing/2014/main" id="{E849DF27-FAD8-4D24-BE99-8B8563EBF565}"/>
              </a:ext>
            </a:extLst>
          </p:cNvPr>
          <p:cNvSpPr>
            <a:spLocks noGrp="1"/>
          </p:cNvSpPr>
          <p:nvPr>
            <p:ph sz="half" idx="170"/>
          </p:nvPr>
        </p:nvSpPr>
        <p:spPr>
          <a:xfrm>
            <a:off x="5213609"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5" name="Content Placeholder 2">
            <a:extLst>
              <a:ext uri="{FF2B5EF4-FFF2-40B4-BE49-F238E27FC236}">
                <a16:creationId xmlns:a16="http://schemas.microsoft.com/office/drawing/2014/main" id="{1A9F0745-4E4A-4E74-A241-D7CAF97A1065}"/>
              </a:ext>
            </a:extLst>
          </p:cNvPr>
          <p:cNvSpPr>
            <a:spLocks noGrp="1"/>
          </p:cNvSpPr>
          <p:nvPr>
            <p:ph idx="171"/>
          </p:nvPr>
        </p:nvSpPr>
        <p:spPr>
          <a:xfrm>
            <a:off x="5257538"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46" name="Content Placeholder 2">
            <a:extLst>
              <a:ext uri="{FF2B5EF4-FFF2-40B4-BE49-F238E27FC236}">
                <a16:creationId xmlns:a16="http://schemas.microsoft.com/office/drawing/2014/main" id="{8C60A3E0-8667-4B86-8E8F-621F1900A6E7}"/>
              </a:ext>
            </a:extLst>
          </p:cNvPr>
          <p:cNvSpPr>
            <a:spLocks noGrp="1"/>
          </p:cNvSpPr>
          <p:nvPr>
            <p:ph idx="172"/>
          </p:nvPr>
        </p:nvSpPr>
        <p:spPr>
          <a:xfrm>
            <a:off x="251125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7" name="Content Placeholder 3">
            <a:extLst>
              <a:ext uri="{FF2B5EF4-FFF2-40B4-BE49-F238E27FC236}">
                <a16:creationId xmlns:a16="http://schemas.microsoft.com/office/drawing/2014/main" id="{36A53218-6053-4A3F-8474-E7E50F95F8FD}"/>
              </a:ext>
            </a:extLst>
          </p:cNvPr>
          <p:cNvSpPr>
            <a:spLocks noGrp="1"/>
          </p:cNvSpPr>
          <p:nvPr>
            <p:ph sz="half" idx="173"/>
          </p:nvPr>
        </p:nvSpPr>
        <p:spPr>
          <a:xfrm>
            <a:off x="2486626"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8" name="Content Placeholder 2">
            <a:extLst>
              <a:ext uri="{FF2B5EF4-FFF2-40B4-BE49-F238E27FC236}">
                <a16:creationId xmlns:a16="http://schemas.microsoft.com/office/drawing/2014/main" id="{DBCE6B41-2E3D-4CE6-8882-38C9491C3C8B}"/>
              </a:ext>
            </a:extLst>
          </p:cNvPr>
          <p:cNvSpPr>
            <a:spLocks noGrp="1"/>
          </p:cNvSpPr>
          <p:nvPr>
            <p:ph idx="174"/>
          </p:nvPr>
        </p:nvSpPr>
        <p:spPr>
          <a:xfrm>
            <a:off x="251125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1" name="Content Placeholder 2">
            <a:extLst>
              <a:ext uri="{FF2B5EF4-FFF2-40B4-BE49-F238E27FC236}">
                <a16:creationId xmlns:a16="http://schemas.microsoft.com/office/drawing/2014/main" id="{0D3A9A63-C547-4454-B4A9-2957987E93B9}"/>
              </a:ext>
            </a:extLst>
          </p:cNvPr>
          <p:cNvSpPr>
            <a:spLocks noGrp="1"/>
          </p:cNvSpPr>
          <p:nvPr>
            <p:ph idx="175"/>
          </p:nvPr>
        </p:nvSpPr>
        <p:spPr>
          <a:xfrm>
            <a:off x="412372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2" name="Content Placeholder 3">
            <a:extLst>
              <a:ext uri="{FF2B5EF4-FFF2-40B4-BE49-F238E27FC236}">
                <a16:creationId xmlns:a16="http://schemas.microsoft.com/office/drawing/2014/main" id="{E2905320-459A-4014-9437-74CBD05F0CF0}"/>
              </a:ext>
            </a:extLst>
          </p:cNvPr>
          <p:cNvSpPr>
            <a:spLocks noGrp="1"/>
          </p:cNvSpPr>
          <p:nvPr>
            <p:ph sz="half" idx="176"/>
          </p:nvPr>
        </p:nvSpPr>
        <p:spPr>
          <a:xfrm>
            <a:off x="4099097"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4" name="Content Placeholder 2">
            <a:extLst>
              <a:ext uri="{FF2B5EF4-FFF2-40B4-BE49-F238E27FC236}">
                <a16:creationId xmlns:a16="http://schemas.microsoft.com/office/drawing/2014/main" id="{960459D2-4A6D-46FC-8E47-1247D4E729C2}"/>
              </a:ext>
            </a:extLst>
          </p:cNvPr>
          <p:cNvSpPr>
            <a:spLocks noGrp="1"/>
          </p:cNvSpPr>
          <p:nvPr>
            <p:ph idx="177"/>
          </p:nvPr>
        </p:nvSpPr>
        <p:spPr>
          <a:xfrm>
            <a:off x="412372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5" name="Content Placeholder 2">
            <a:extLst>
              <a:ext uri="{FF2B5EF4-FFF2-40B4-BE49-F238E27FC236}">
                <a16:creationId xmlns:a16="http://schemas.microsoft.com/office/drawing/2014/main" id="{E3E83003-7043-4932-AA1C-AB31DF4224F2}"/>
              </a:ext>
            </a:extLst>
          </p:cNvPr>
          <p:cNvSpPr>
            <a:spLocks noGrp="1"/>
          </p:cNvSpPr>
          <p:nvPr>
            <p:ph idx="178"/>
          </p:nvPr>
        </p:nvSpPr>
        <p:spPr>
          <a:xfrm>
            <a:off x="573172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6" name="Content Placeholder 3">
            <a:extLst>
              <a:ext uri="{FF2B5EF4-FFF2-40B4-BE49-F238E27FC236}">
                <a16:creationId xmlns:a16="http://schemas.microsoft.com/office/drawing/2014/main" id="{90C5C2C6-2F6C-4CEB-9740-BC012F6B608E}"/>
              </a:ext>
            </a:extLst>
          </p:cNvPr>
          <p:cNvSpPr>
            <a:spLocks noGrp="1"/>
          </p:cNvSpPr>
          <p:nvPr>
            <p:ph sz="half" idx="179"/>
          </p:nvPr>
        </p:nvSpPr>
        <p:spPr>
          <a:xfrm>
            <a:off x="5707097"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7" name="Content Placeholder 2">
            <a:extLst>
              <a:ext uri="{FF2B5EF4-FFF2-40B4-BE49-F238E27FC236}">
                <a16:creationId xmlns:a16="http://schemas.microsoft.com/office/drawing/2014/main" id="{9D3A6AE7-BAC6-4556-80C0-A5E3C3F4F807}"/>
              </a:ext>
            </a:extLst>
          </p:cNvPr>
          <p:cNvSpPr>
            <a:spLocks noGrp="1"/>
          </p:cNvSpPr>
          <p:nvPr>
            <p:ph idx="180"/>
          </p:nvPr>
        </p:nvSpPr>
        <p:spPr>
          <a:xfrm>
            <a:off x="573172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8" name="Content Placeholder 2">
            <a:extLst>
              <a:ext uri="{FF2B5EF4-FFF2-40B4-BE49-F238E27FC236}">
                <a16:creationId xmlns:a16="http://schemas.microsoft.com/office/drawing/2014/main" id="{84621028-24B3-41F4-88B1-9EE9F10C147A}"/>
              </a:ext>
            </a:extLst>
          </p:cNvPr>
          <p:cNvSpPr>
            <a:spLocks noGrp="1"/>
          </p:cNvSpPr>
          <p:nvPr>
            <p:ph idx="181"/>
          </p:nvPr>
        </p:nvSpPr>
        <p:spPr>
          <a:xfrm>
            <a:off x="502951"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9" name="Content Placeholder 3">
            <a:extLst>
              <a:ext uri="{FF2B5EF4-FFF2-40B4-BE49-F238E27FC236}">
                <a16:creationId xmlns:a16="http://schemas.microsoft.com/office/drawing/2014/main" id="{3E01DBA5-4462-4450-8137-30E8A421DE03}"/>
              </a:ext>
            </a:extLst>
          </p:cNvPr>
          <p:cNvSpPr>
            <a:spLocks noGrp="1"/>
          </p:cNvSpPr>
          <p:nvPr>
            <p:ph sz="half" idx="182"/>
          </p:nvPr>
        </p:nvSpPr>
        <p:spPr>
          <a:xfrm>
            <a:off x="478324"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60" name="Content Placeholder 2">
            <a:extLst>
              <a:ext uri="{FF2B5EF4-FFF2-40B4-BE49-F238E27FC236}">
                <a16:creationId xmlns:a16="http://schemas.microsoft.com/office/drawing/2014/main" id="{148E9799-D7F3-4601-B6EF-B1FC101A83A3}"/>
              </a:ext>
            </a:extLst>
          </p:cNvPr>
          <p:cNvSpPr>
            <a:spLocks noGrp="1"/>
          </p:cNvSpPr>
          <p:nvPr>
            <p:ph idx="183"/>
          </p:nvPr>
        </p:nvSpPr>
        <p:spPr>
          <a:xfrm>
            <a:off x="502951"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cxnSp>
        <p:nvCxnSpPr>
          <p:cNvPr id="61" name="Straight Connector 60">
            <a:extLst>
              <a:ext uri="{FF2B5EF4-FFF2-40B4-BE49-F238E27FC236}">
                <a16:creationId xmlns:a16="http://schemas.microsoft.com/office/drawing/2014/main" id="{1860DA57-BC19-47FA-AAFA-CFCEB191666F}"/>
              </a:ext>
            </a:extLst>
          </p:cNvPr>
          <p:cNvCxnSpPr/>
          <p:nvPr userDrawn="1"/>
        </p:nvCxnSpPr>
        <p:spPr>
          <a:xfrm>
            <a:off x="9116111" y="901757"/>
            <a:ext cx="0" cy="5029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Freeform 284">
            <a:extLst>
              <a:ext uri="{FF2B5EF4-FFF2-40B4-BE49-F238E27FC236}">
                <a16:creationId xmlns:a16="http://schemas.microsoft.com/office/drawing/2014/main" id="{42C95D8B-FC66-4D7B-8ADC-BF023EF2D861}"/>
              </a:ext>
            </a:extLst>
          </p:cNvPr>
          <p:cNvSpPr>
            <a:spLocks noChangeArrowheads="1"/>
          </p:cNvSpPr>
          <p:nvPr userDrawn="1"/>
        </p:nvSpPr>
        <p:spPr bwMode="auto">
          <a:xfrm>
            <a:off x="9278533" y="1599933"/>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dirty="0"/>
          </a:p>
        </p:txBody>
      </p:sp>
      <p:sp>
        <p:nvSpPr>
          <p:cNvPr id="64" name="Freeform 285">
            <a:extLst>
              <a:ext uri="{FF2B5EF4-FFF2-40B4-BE49-F238E27FC236}">
                <a16:creationId xmlns:a16="http://schemas.microsoft.com/office/drawing/2014/main" id="{4B3D1850-6BC2-4F72-A3D4-007FEC5ACB39}"/>
              </a:ext>
            </a:extLst>
          </p:cNvPr>
          <p:cNvSpPr>
            <a:spLocks noChangeArrowheads="1"/>
          </p:cNvSpPr>
          <p:nvPr userDrawn="1"/>
        </p:nvSpPr>
        <p:spPr bwMode="auto">
          <a:xfrm>
            <a:off x="9247197" y="1599933"/>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rgbClr val="ED7D31"/>
          </a:solidFill>
          <a:ln>
            <a:noFill/>
          </a:ln>
          <a:effectLst/>
        </p:spPr>
        <p:txBody>
          <a:bodyPr wrap="none" anchor="ctr"/>
          <a:lstStyle/>
          <a:p>
            <a:endParaRPr lang="en-US" sz="7197"/>
          </a:p>
        </p:txBody>
      </p:sp>
      <p:sp>
        <p:nvSpPr>
          <p:cNvPr id="103" name="Content Placeholder 3">
            <a:extLst>
              <a:ext uri="{FF2B5EF4-FFF2-40B4-BE49-F238E27FC236}">
                <a16:creationId xmlns:a16="http://schemas.microsoft.com/office/drawing/2014/main" id="{6BE10277-D516-4C39-9208-22B28EF28F39}"/>
              </a:ext>
            </a:extLst>
          </p:cNvPr>
          <p:cNvSpPr>
            <a:spLocks noGrp="1"/>
          </p:cNvSpPr>
          <p:nvPr>
            <p:ph sz="half" idx="184"/>
          </p:nvPr>
        </p:nvSpPr>
        <p:spPr>
          <a:xfrm>
            <a:off x="9401088" y="2046869"/>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05" name="Content Placeholder 2">
            <a:extLst>
              <a:ext uri="{FF2B5EF4-FFF2-40B4-BE49-F238E27FC236}">
                <a16:creationId xmlns:a16="http://schemas.microsoft.com/office/drawing/2014/main" id="{5544A582-DF49-482A-A693-B6F6616E79EF}"/>
              </a:ext>
            </a:extLst>
          </p:cNvPr>
          <p:cNvSpPr>
            <a:spLocks noGrp="1"/>
          </p:cNvSpPr>
          <p:nvPr>
            <p:ph idx="185"/>
          </p:nvPr>
        </p:nvSpPr>
        <p:spPr>
          <a:xfrm>
            <a:off x="9299521" y="1599933"/>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06" name="Content Placeholder 2">
            <a:extLst>
              <a:ext uri="{FF2B5EF4-FFF2-40B4-BE49-F238E27FC236}">
                <a16:creationId xmlns:a16="http://schemas.microsoft.com/office/drawing/2014/main" id="{8E570024-3B7F-42C0-B13E-5DD5B3F8805E}"/>
              </a:ext>
            </a:extLst>
          </p:cNvPr>
          <p:cNvSpPr>
            <a:spLocks noGrp="1"/>
          </p:cNvSpPr>
          <p:nvPr>
            <p:ph idx="186"/>
          </p:nvPr>
        </p:nvSpPr>
        <p:spPr>
          <a:xfrm>
            <a:off x="10113338" y="2230035"/>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07" name="Content Placeholder 2">
            <a:extLst>
              <a:ext uri="{FF2B5EF4-FFF2-40B4-BE49-F238E27FC236}">
                <a16:creationId xmlns:a16="http://schemas.microsoft.com/office/drawing/2014/main" id="{CE70BFC7-E3DA-4525-A4EF-789895879A62}"/>
              </a:ext>
            </a:extLst>
          </p:cNvPr>
          <p:cNvSpPr>
            <a:spLocks noGrp="1"/>
          </p:cNvSpPr>
          <p:nvPr>
            <p:ph idx="187"/>
          </p:nvPr>
        </p:nvSpPr>
        <p:spPr>
          <a:xfrm>
            <a:off x="10113338" y="2020157"/>
            <a:ext cx="1709928" cy="307567"/>
          </a:xfrm>
        </p:spPr>
        <p:txBody>
          <a:bodyPr/>
          <a:lstStyle>
            <a:lvl1pPr>
              <a:defRPr lang="en-US" sz="1200" dirty="0"/>
            </a:lvl1pPr>
          </a:lstStyle>
          <a:p>
            <a:pPr marL="0" lvl="0" indent="0">
              <a:buNone/>
            </a:pPr>
            <a:endParaRPr lang="en-US" dirty="0"/>
          </a:p>
        </p:txBody>
      </p:sp>
      <p:sp>
        <p:nvSpPr>
          <p:cNvPr id="108" name="Freeform 284">
            <a:extLst>
              <a:ext uri="{FF2B5EF4-FFF2-40B4-BE49-F238E27FC236}">
                <a16:creationId xmlns:a16="http://schemas.microsoft.com/office/drawing/2014/main" id="{466A5A6F-4155-414E-BCD8-624D10069CA6}"/>
              </a:ext>
            </a:extLst>
          </p:cNvPr>
          <p:cNvSpPr>
            <a:spLocks noChangeArrowheads="1"/>
          </p:cNvSpPr>
          <p:nvPr userDrawn="1"/>
        </p:nvSpPr>
        <p:spPr bwMode="auto">
          <a:xfrm>
            <a:off x="9275456" y="3068013"/>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10" name="Freeform 285">
            <a:extLst>
              <a:ext uri="{FF2B5EF4-FFF2-40B4-BE49-F238E27FC236}">
                <a16:creationId xmlns:a16="http://schemas.microsoft.com/office/drawing/2014/main" id="{962448EA-C719-42F4-9AD1-73DF0ADE714A}"/>
              </a:ext>
            </a:extLst>
          </p:cNvPr>
          <p:cNvSpPr>
            <a:spLocks noChangeArrowheads="1"/>
          </p:cNvSpPr>
          <p:nvPr userDrawn="1"/>
        </p:nvSpPr>
        <p:spPr bwMode="auto">
          <a:xfrm>
            <a:off x="9244120" y="3068013"/>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rgbClr val="ED7D31"/>
          </a:solidFill>
          <a:ln>
            <a:noFill/>
          </a:ln>
          <a:effectLst/>
        </p:spPr>
        <p:txBody>
          <a:bodyPr wrap="none" anchor="ctr"/>
          <a:lstStyle/>
          <a:p>
            <a:endParaRPr lang="en-US" sz="7197"/>
          </a:p>
        </p:txBody>
      </p:sp>
      <p:sp>
        <p:nvSpPr>
          <p:cNvPr id="111" name="Content Placeholder 3">
            <a:extLst>
              <a:ext uri="{FF2B5EF4-FFF2-40B4-BE49-F238E27FC236}">
                <a16:creationId xmlns:a16="http://schemas.microsoft.com/office/drawing/2014/main" id="{FCD66193-FC28-4D93-A9CB-BE1E0000BBFD}"/>
              </a:ext>
            </a:extLst>
          </p:cNvPr>
          <p:cNvSpPr>
            <a:spLocks noGrp="1"/>
          </p:cNvSpPr>
          <p:nvPr>
            <p:ph sz="half" idx="188"/>
          </p:nvPr>
        </p:nvSpPr>
        <p:spPr>
          <a:xfrm>
            <a:off x="9398011" y="3514949"/>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12" name="Content Placeholder 2">
            <a:extLst>
              <a:ext uri="{FF2B5EF4-FFF2-40B4-BE49-F238E27FC236}">
                <a16:creationId xmlns:a16="http://schemas.microsoft.com/office/drawing/2014/main" id="{2914239A-CE7A-4449-AF50-63379DDBBB76}"/>
              </a:ext>
            </a:extLst>
          </p:cNvPr>
          <p:cNvSpPr>
            <a:spLocks noGrp="1"/>
          </p:cNvSpPr>
          <p:nvPr>
            <p:ph idx="189"/>
          </p:nvPr>
        </p:nvSpPr>
        <p:spPr>
          <a:xfrm>
            <a:off x="9296445" y="3068013"/>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13" name="Content Placeholder 2">
            <a:extLst>
              <a:ext uri="{FF2B5EF4-FFF2-40B4-BE49-F238E27FC236}">
                <a16:creationId xmlns:a16="http://schemas.microsoft.com/office/drawing/2014/main" id="{31AB0707-62A0-4104-BFAE-D8C7BA0DE243}"/>
              </a:ext>
            </a:extLst>
          </p:cNvPr>
          <p:cNvSpPr>
            <a:spLocks noGrp="1"/>
          </p:cNvSpPr>
          <p:nvPr>
            <p:ph idx="190"/>
          </p:nvPr>
        </p:nvSpPr>
        <p:spPr>
          <a:xfrm>
            <a:off x="10110261" y="3698115"/>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14" name="Content Placeholder 2">
            <a:extLst>
              <a:ext uri="{FF2B5EF4-FFF2-40B4-BE49-F238E27FC236}">
                <a16:creationId xmlns:a16="http://schemas.microsoft.com/office/drawing/2014/main" id="{CD27470A-DC40-4479-9084-41168797E6EA}"/>
              </a:ext>
            </a:extLst>
          </p:cNvPr>
          <p:cNvSpPr>
            <a:spLocks noGrp="1"/>
          </p:cNvSpPr>
          <p:nvPr>
            <p:ph idx="191"/>
          </p:nvPr>
        </p:nvSpPr>
        <p:spPr>
          <a:xfrm>
            <a:off x="10110261" y="3488237"/>
            <a:ext cx="1709928" cy="307567"/>
          </a:xfrm>
        </p:spPr>
        <p:txBody>
          <a:bodyPr/>
          <a:lstStyle>
            <a:lvl1pPr>
              <a:defRPr lang="en-US" sz="1200" dirty="0"/>
            </a:lvl1pPr>
          </a:lstStyle>
          <a:p>
            <a:pPr marL="0" lvl="0" indent="0">
              <a:buNone/>
            </a:pPr>
            <a:endParaRPr lang="en-US" dirty="0"/>
          </a:p>
        </p:txBody>
      </p:sp>
      <p:sp>
        <p:nvSpPr>
          <p:cNvPr id="121" name="Freeform 284">
            <a:extLst>
              <a:ext uri="{FF2B5EF4-FFF2-40B4-BE49-F238E27FC236}">
                <a16:creationId xmlns:a16="http://schemas.microsoft.com/office/drawing/2014/main" id="{917793A6-A71C-47C3-869A-A7B87BB7C4AB}"/>
              </a:ext>
            </a:extLst>
          </p:cNvPr>
          <p:cNvSpPr>
            <a:spLocks noChangeArrowheads="1"/>
          </p:cNvSpPr>
          <p:nvPr userDrawn="1"/>
        </p:nvSpPr>
        <p:spPr bwMode="auto">
          <a:xfrm>
            <a:off x="9275456" y="4512640"/>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22" name="Freeform 285">
            <a:extLst>
              <a:ext uri="{FF2B5EF4-FFF2-40B4-BE49-F238E27FC236}">
                <a16:creationId xmlns:a16="http://schemas.microsoft.com/office/drawing/2014/main" id="{FF25692C-9964-413D-9FC8-B88942A95F86}"/>
              </a:ext>
            </a:extLst>
          </p:cNvPr>
          <p:cNvSpPr>
            <a:spLocks noChangeArrowheads="1"/>
          </p:cNvSpPr>
          <p:nvPr userDrawn="1"/>
        </p:nvSpPr>
        <p:spPr bwMode="auto">
          <a:xfrm>
            <a:off x="9244120" y="4512640"/>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rgbClr val="ED7D31"/>
          </a:solidFill>
          <a:ln>
            <a:noFill/>
          </a:ln>
          <a:effectLst/>
        </p:spPr>
        <p:txBody>
          <a:bodyPr wrap="none" anchor="ctr"/>
          <a:lstStyle/>
          <a:p>
            <a:endParaRPr lang="en-US" sz="7197"/>
          </a:p>
        </p:txBody>
      </p:sp>
      <p:sp>
        <p:nvSpPr>
          <p:cNvPr id="123" name="Content Placeholder 3">
            <a:extLst>
              <a:ext uri="{FF2B5EF4-FFF2-40B4-BE49-F238E27FC236}">
                <a16:creationId xmlns:a16="http://schemas.microsoft.com/office/drawing/2014/main" id="{5FC92B2C-F9DD-45B3-853F-2DEDBAA7F280}"/>
              </a:ext>
            </a:extLst>
          </p:cNvPr>
          <p:cNvSpPr>
            <a:spLocks noGrp="1"/>
          </p:cNvSpPr>
          <p:nvPr>
            <p:ph sz="half" idx="192"/>
          </p:nvPr>
        </p:nvSpPr>
        <p:spPr>
          <a:xfrm>
            <a:off x="9398011" y="4959576"/>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24" name="Content Placeholder 2">
            <a:extLst>
              <a:ext uri="{FF2B5EF4-FFF2-40B4-BE49-F238E27FC236}">
                <a16:creationId xmlns:a16="http://schemas.microsoft.com/office/drawing/2014/main" id="{2B93D09E-E70E-4469-B8A8-34EAF4D973F2}"/>
              </a:ext>
            </a:extLst>
          </p:cNvPr>
          <p:cNvSpPr>
            <a:spLocks noGrp="1"/>
          </p:cNvSpPr>
          <p:nvPr>
            <p:ph idx="193"/>
          </p:nvPr>
        </p:nvSpPr>
        <p:spPr>
          <a:xfrm>
            <a:off x="9296445" y="4512640"/>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25" name="Content Placeholder 2">
            <a:extLst>
              <a:ext uri="{FF2B5EF4-FFF2-40B4-BE49-F238E27FC236}">
                <a16:creationId xmlns:a16="http://schemas.microsoft.com/office/drawing/2014/main" id="{AC78578D-FE43-4D5C-B4F9-A6AE73EF2DA9}"/>
              </a:ext>
            </a:extLst>
          </p:cNvPr>
          <p:cNvSpPr>
            <a:spLocks noGrp="1"/>
          </p:cNvSpPr>
          <p:nvPr>
            <p:ph idx="194"/>
          </p:nvPr>
        </p:nvSpPr>
        <p:spPr>
          <a:xfrm>
            <a:off x="10110261" y="5142742"/>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26" name="Content Placeholder 2">
            <a:extLst>
              <a:ext uri="{FF2B5EF4-FFF2-40B4-BE49-F238E27FC236}">
                <a16:creationId xmlns:a16="http://schemas.microsoft.com/office/drawing/2014/main" id="{52B7B80C-2098-45E3-8C57-0612029D0924}"/>
              </a:ext>
            </a:extLst>
          </p:cNvPr>
          <p:cNvSpPr>
            <a:spLocks noGrp="1"/>
          </p:cNvSpPr>
          <p:nvPr>
            <p:ph idx="195"/>
          </p:nvPr>
        </p:nvSpPr>
        <p:spPr>
          <a:xfrm>
            <a:off x="10110261" y="4932864"/>
            <a:ext cx="1709928" cy="307567"/>
          </a:xfrm>
        </p:spPr>
        <p:txBody>
          <a:bodyPr/>
          <a:lstStyle>
            <a:lvl1pPr>
              <a:defRPr lang="en-US" sz="1200" dirty="0"/>
            </a:lvl1pPr>
          </a:lstStyle>
          <a:p>
            <a:pPr marL="0" lvl="0" indent="0">
              <a:buNone/>
            </a:pPr>
            <a:endParaRPr lang="en-US" dirty="0"/>
          </a:p>
        </p:txBody>
      </p:sp>
      <p:sp>
        <p:nvSpPr>
          <p:cNvPr id="127" name="Content Placeholder 2">
            <a:extLst>
              <a:ext uri="{FF2B5EF4-FFF2-40B4-BE49-F238E27FC236}">
                <a16:creationId xmlns:a16="http://schemas.microsoft.com/office/drawing/2014/main" id="{ACB1239A-F0C7-4950-AC46-B85081B7E8CF}"/>
              </a:ext>
            </a:extLst>
          </p:cNvPr>
          <p:cNvSpPr>
            <a:spLocks noGrp="1"/>
          </p:cNvSpPr>
          <p:nvPr>
            <p:ph idx="196"/>
          </p:nvPr>
        </p:nvSpPr>
        <p:spPr>
          <a:xfrm>
            <a:off x="9252527" y="1059296"/>
            <a:ext cx="2576061" cy="369296"/>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121719" tIns="60856" rIns="121719" bIns="60856" rtlCol="0" anchor="ctr">
            <a:normAutofit/>
          </a:bodyPr>
          <a:lstStyle>
            <a:lvl1pPr>
              <a:defRPr lang="en-US" sz="1200" dirty="0">
                <a:latin typeface="+mn-lt"/>
                <a:cs typeface="+mn-cs"/>
              </a:defRPr>
            </a:lvl1pPr>
          </a:lstStyle>
          <a:p>
            <a:pPr marL="0" lvl="0" indent="0" algn="ctr">
              <a:buNone/>
            </a:pPr>
            <a:endParaRPr lang="en-US" dirty="0"/>
          </a:p>
        </p:txBody>
      </p:sp>
      <p:sp>
        <p:nvSpPr>
          <p:cNvPr id="128" name="Content Placeholder 2">
            <a:extLst>
              <a:ext uri="{FF2B5EF4-FFF2-40B4-BE49-F238E27FC236}">
                <a16:creationId xmlns:a16="http://schemas.microsoft.com/office/drawing/2014/main" id="{1FEE11CA-AF71-4BAB-9BB7-7E7F15EE3995}"/>
              </a:ext>
            </a:extLst>
          </p:cNvPr>
          <p:cNvSpPr>
            <a:spLocks noGrp="1"/>
          </p:cNvSpPr>
          <p:nvPr>
            <p:ph idx="197"/>
          </p:nvPr>
        </p:nvSpPr>
        <p:spPr>
          <a:xfrm>
            <a:off x="7357891"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29" name="Content Placeholder 3">
            <a:extLst>
              <a:ext uri="{FF2B5EF4-FFF2-40B4-BE49-F238E27FC236}">
                <a16:creationId xmlns:a16="http://schemas.microsoft.com/office/drawing/2014/main" id="{34C0DA77-8A4C-47F1-854A-CBB8F7F4AD15}"/>
              </a:ext>
            </a:extLst>
          </p:cNvPr>
          <p:cNvSpPr>
            <a:spLocks noGrp="1"/>
          </p:cNvSpPr>
          <p:nvPr>
            <p:ph sz="half" idx="198"/>
          </p:nvPr>
        </p:nvSpPr>
        <p:spPr>
          <a:xfrm>
            <a:off x="7333265"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30" name="Content Placeholder 2">
            <a:extLst>
              <a:ext uri="{FF2B5EF4-FFF2-40B4-BE49-F238E27FC236}">
                <a16:creationId xmlns:a16="http://schemas.microsoft.com/office/drawing/2014/main" id="{15786214-449E-4814-B758-15FABB650755}"/>
              </a:ext>
            </a:extLst>
          </p:cNvPr>
          <p:cNvSpPr>
            <a:spLocks noGrp="1"/>
          </p:cNvSpPr>
          <p:nvPr>
            <p:ph idx="199"/>
          </p:nvPr>
        </p:nvSpPr>
        <p:spPr>
          <a:xfrm>
            <a:off x="7357892" y="2714168"/>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1" name="Content Placeholder 2">
            <a:extLst>
              <a:ext uri="{FF2B5EF4-FFF2-40B4-BE49-F238E27FC236}">
                <a16:creationId xmlns:a16="http://schemas.microsoft.com/office/drawing/2014/main" id="{54B54208-BD70-47F1-AFB2-AE0B5CF58989}"/>
              </a:ext>
            </a:extLst>
          </p:cNvPr>
          <p:cNvSpPr>
            <a:spLocks noGrp="1"/>
          </p:cNvSpPr>
          <p:nvPr>
            <p:ph idx="200"/>
          </p:nvPr>
        </p:nvSpPr>
        <p:spPr>
          <a:xfrm>
            <a:off x="500700"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33" name="Content Placeholder 2">
            <a:extLst>
              <a:ext uri="{FF2B5EF4-FFF2-40B4-BE49-F238E27FC236}">
                <a16:creationId xmlns:a16="http://schemas.microsoft.com/office/drawing/2014/main" id="{9C905B79-76B6-4C40-AEB0-E0E804BFBC38}"/>
              </a:ext>
            </a:extLst>
          </p:cNvPr>
          <p:cNvSpPr>
            <a:spLocks noGrp="1"/>
          </p:cNvSpPr>
          <p:nvPr>
            <p:ph idx="202"/>
          </p:nvPr>
        </p:nvSpPr>
        <p:spPr>
          <a:xfrm>
            <a:off x="500701"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4" name="Content Placeholder 2">
            <a:extLst>
              <a:ext uri="{FF2B5EF4-FFF2-40B4-BE49-F238E27FC236}">
                <a16:creationId xmlns:a16="http://schemas.microsoft.com/office/drawing/2014/main" id="{34055811-63D1-484A-9D8F-E890C6B857F1}"/>
              </a:ext>
            </a:extLst>
          </p:cNvPr>
          <p:cNvSpPr>
            <a:spLocks noGrp="1"/>
          </p:cNvSpPr>
          <p:nvPr>
            <p:ph idx="203"/>
          </p:nvPr>
        </p:nvSpPr>
        <p:spPr>
          <a:xfrm>
            <a:off x="2113170"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36" name="Content Placeholder 2">
            <a:extLst>
              <a:ext uri="{FF2B5EF4-FFF2-40B4-BE49-F238E27FC236}">
                <a16:creationId xmlns:a16="http://schemas.microsoft.com/office/drawing/2014/main" id="{B8E8BF01-30CB-484A-81F5-02E3C2709420}"/>
              </a:ext>
            </a:extLst>
          </p:cNvPr>
          <p:cNvSpPr>
            <a:spLocks noGrp="1"/>
          </p:cNvSpPr>
          <p:nvPr>
            <p:ph idx="205"/>
          </p:nvPr>
        </p:nvSpPr>
        <p:spPr>
          <a:xfrm>
            <a:off x="2113171"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7" name="Content Placeholder 3">
            <a:extLst>
              <a:ext uri="{FF2B5EF4-FFF2-40B4-BE49-F238E27FC236}">
                <a16:creationId xmlns:a16="http://schemas.microsoft.com/office/drawing/2014/main" id="{1391B3ED-0181-47FA-BCA1-C8DD70061EE4}"/>
              </a:ext>
            </a:extLst>
          </p:cNvPr>
          <p:cNvSpPr>
            <a:spLocks noGrp="1"/>
          </p:cNvSpPr>
          <p:nvPr>
            <p:ph sz="half" idx="151"/>
          </p:nvPr>
        </p:nvSpPr>
        <p:spPr>
          <a:xfrm>
            <a:off x="474693"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38" name="Content Placeholder 3">
            <a:extLst>
              <a:ext uri="{FF2B5EF4-FFF2-40B4-BE49-F238E27FC236}">
                <a16:creationId xmlns:a16="http://schemas.microsoft.com/office/drawing/2014/main" id="{BD241924-0FC9-4244-A47C-15B276F5C9BC}"/>
              </a:ext>
            </a:extLst>
          </p:cNvPr>
          <p:cNvSpPr>
            <a:spLocks noGrp="1"/>
          </p:cNvSpPr>
          <p:nvPr>
            <p:ph sz="half" idx="154"/>
          </p:nvPr>
        </p:nvSpPr>
        <p:spPr>
          <a:xfrm>
            <a:off x="2082200"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62" name="Rectangle 61">
            <a:extLst>
              <a:ext uri="{FF2B5EF4-FFF2-40B4-BE49-F238E27FC236}">
                <a16:creationId xmlns:a16="http://schemas.microsoft.com/office/drawing/2014/main" id="{7B32E568-160F-4401-8360-FEB436C8B007}"/>
              </a:ext>
            </a:extLst>
          </p:cNvPr>
          <p:cNvSpPr/>
          <p:nvPr userDrawn="1"/>
        </p:nvSpPr>
        <p:spPr>
          <a:xfrm>
            <a:off x="7132611" y="3868668"/>
            <a:ext cx="182880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Content Placeholder 2">
            <a:extLst>
              <a:ext uri="{FF2B5EF4-FFF2-40B4-BE49-F238E27FC236}">
                <a16:creationId xmlns:a16="http://schemas.microsoft.com/office/drawing/2014/main" id="{BE1955E7-5FDE-41AC-9971-5BCB818D7FA6}"/>
              </a:ext>
            </a:extLst>
          </p:cNvPr>
          <p:cNvSpPr>
            <a:spLocks noGrp="1"/>
          </p:cNvSpPr>
          <p:nvPr>
            <p:ph idx="206"/>
          </p:nvPr>
        </p:nvSpPr>
        <p:spPr>
          <a:xfrm>
            <a:off x="7132611" y="3493767"/>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6" name="Content Placeholder 2">
            <a:extLst>
              <a:ext uri="{FF2B5EF4-FFF2-40B4-BE49-F238E27FC236}">
                <a16:creationId xmlns:a16="http://schemas.microsoft.com/office/drawing/2014/main" id="{E8DED27C-94FE-4954-9AC6-BEC9C27F4C2C}"/>
              </a:ext>
            </a:extLst>
          </p:cNvPr>
          <p:cNvSpPr>
            <a:spLocks noGrp="1"/>
          </p:cNvSpPr>
          <p:nvPr>
            <p:ph idx="207"/>
          </p:nvPr>
        </p:nvSpPr>
        <p:spPr>
          <a:xfrm>
            <a:off x="7269215"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8" name="Content Placeholder 3">
            <a:extLst>
              <a:ext uri="{FF2B5EF4-FFF2-40B4-BE49-F238E27FC236}">
                <a16:creationId xmlns:a16="http://schemas.microsoft.com/office/drawing/2014/main" id="{3610CAC6-8F8C-4655-BD60-F43AADAF55B1}"/>
              </a:ext>
            </a:extLst>
          </p:cNvPr>
          <p:cNvSpPr>
            <a:spLocks noGrp="1"/>
          </p:cNvSpPr>
          <p:nvPr>
            <p:ph sz="half" idx="208"/>
          </p:nvPr>
        </p:nvSpPr>
        <p:spPr>
          <a:xfrm>
            <a:off x="7225287"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71" name="Content Placeholder 2">
            <a:extLst>
              <a:ext uri="{FF2B5EF4-FFF2-40B4-BE49-F238E27FC236}">
                <a16:creationId xmlns:a16="http://schemas.microsoft.com/office/drawing/2014/main" id="{213A7492-0966-4E50-AA8D-57EBB19327FE}"/>
              </a:ext>
            </a:extLst>
          </p:cNvPr>
          <p:cNvSpPr>
            <a:spLocks noGrp="1"/>
          </p:cNvSpPr>
          <p:nvPr>
            <p:ph idx="209"/>
          </p:nvPr>
        </p:nvSpPr>
        <p:spPr>
          <a:xfrm>
            <a:off x="7269216"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Tree>
    <p:extLst>
      <p:ext uri="{BB962C8B-B14F-4D97-AF65-F5344CB8AC3E}">
        <p14:creationId xmlns:p14="http://schemas.microsoft.com/office/powerpoint/2010/main" val="296964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7BDE7E2-ACDF-436D-AEC9-485EE1063CD9}"/>
              </a:ext>
            </a:extLst>
          </p:cNvPr>
          <p:cNvSpPr/>
          <p:nvPr/>
        </p:nvSpPr>
        <p:spPr>
          <a:xfrm>
            <a:off x="366055" y="3868668"/>
            <a:ext cx="338328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C2F3AB1A-F2F0-49EB-921E-B7AB271BFBD9}"/>
              </a:ext>
            </a:extLst>
          </p:cNvPr>
          <p:cNvSpPr/>
          <p:nvPr/>
        </p:nvSpPr>
        <p:spPr>
          <a:xfrm>
            <a:off x="2376607" y="1436304"/>
            <a:ext cx="6583680" cy="1920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25AB82D9-033E-4264-A9CB-E49740C54E2C}"/>
              </a:ext>
            </a:extLst>
          </p:cNvPr>
          <p:cNvSpPr/>
          <p:nvPr userDrawn="1"/>
        </p:nvSpPr>
        <p:spPr>
          <a:xfrm>
            <a:off x="363412" y="1425682"/>
            <a:ext cx="1828800" cy="1920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Content Placeholder 2">
            <a:extLst>
              <a:ext uri="{FF2B5EF4-FFF2-40B4-BE49-F238E27FC236}">
                <a16:creationId xmlns:a16="http://schemas.microsoft.com/office/drawing/2014/main" id="{EE019674-3516-4DA4-BEB9-B7DA05B3F019}"/>
              </a:ext>
            </a:extLst>
          </p:cNvPr>
          <p:cNvSpPr>
            <a:spLocks noGrp="1"/>
          </p:cNvSpPr>
          <p:nvPr>
            <p:ph idx="140"/>
          </p:nvPr>
        </p:nvSpPr>
        <p:spPr>
          <a:xfrm>
            <a:off x="366055" y="3493767"/>
            <a:ext cx="338328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9" name="Content Placeholder 2">
            <a:extLst>
              <a:ext uri="{FF2B5EF4-FFF2-40B4-BE49-F238E27FC236}">
                <a16:creationId xmlns:a16="http://schemas.microsoft.com/office/drawing/2014/main" id="{737EA17A-D23D-42D4-9A8D-46EBDBFFDE41}"/>
              </a:ext>
            </a:extLst>
          </p:cNvPr>
          <p:cNvSpPr>
            <a:spLocks noGrp="1"/>
          </p:cNvSpPr>
          <p:nvPr>
            <p:ph idx="142"/>
          </p:nvPr>
        </p:nvSpPr>
        <p:spPr>
          <a:xfrm>
            <a:off x="2376607" y="1065239"/>
            <a:ext cx="658368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70" name="Content Placeholder 2">
            <a:extLst>
              <a:ext uri="{FF2B5EF4-FFF2-40B4-BE49-F238E27FC236}">
                <a16:creationId xmlns:a16="http://schemas.microsoft.com/office/drawing/2014/main" id="{A87F7AD5-0D8E-4160-AAE0-468623DAD13D}"/>
              </a:ext>
            </a:extLst>
          </p:cNvPr>
          <p:cNvSpPr>
            <a:spLocks noGrp="1"/>
          </p:cNvSpPr>
          <p:nvPr>
            <p:ph idx="143"/>
          </p:nvPr>
        </p:nvSpPr>
        <p:spPr>
          <a:xfrm>
            <a:off x="363412" y="1062040"/>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02" name="Title 1">
            <a:extLst>
              <a:ext uri="{FF2B5EF4-FFF2-40B4-BE49-F238E27FC236}">
                <a16:creationId xmlns:a16="http://schemas.microsoft.com/office/drawing/2014/main" id="{DBA11D26-78EB-403D-A951-F07E0B214807}"/>
              </a:ext>
            </a:extLst>
          </p:cNvPr>
          <p:cNvSpPr>
            <a:spLocks noGrp="1"/>
          </p:cNvSpPr>
          <p:nvPr>
            <p:ph type="title"/>
          </p:nvPr>
        </p:nvSpPr>
        <p:spPr>
          <a:xfrm>
            <a:off x="352556" y="228600"/>
            <a:ext cx="11456190" cy="457200"/>
          </a:xfrm>
        </p:spPr>
        <p:txBody>
          <a:bodyPr>
            <a:normAutofit/>
          </a:bodyPr>
          <a:lstStyle>
            <a:lvl1pPr algn="ctr">
              <a:defRPr sz="2900" b="1">
                <a:solidFill>
                  <a:schemeClr val="tx2"/>
                </a:solidFill>
              </a:defRPr>
            </a:lvl1pPr>
          </a:lstStyle>
          <a:p>
            <a:r>
              <a:rPr lang="en-US" dirty="0"/>
              <a:t>Click to edit Master title style</a:t>
            </a:r>
          </a:p>
        </p:txBody>
      </p:sp>
      <p:sp>
        <p:nvSpPr>
          <p:cNvPr id="40" name="Slide Number Placeholder 4">
            <a:extLst>
              <a:ext uri="{FF2B5EF4-FFF2-40B4-BE49-F238E27FC236}">
                <a16:creationId xmlns:a16="http://schemas.microsoft.com/office/drawing/2014/main" id="{D718C07A-9B17-4BC9-9DDD-C1E47D76378C}"/>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
        <p:nvSpPr>
          <p:cNvPr id="41" name="Rectangle 40">
            <a:extLst>
              <a:ext uri="{FF2B5EF4-FFF2-40B4-BE49-F238E27FC236}">
                <a16:creationId xmlns:a16="http://schemas.microsoft.com/office/drawing/2014/main" id="{1BBE9E5A-B3C1-43BF-9189-BC06ECE9E5C8}"/>
              </a:ext>
            </a:extLst>
          </p:cNvPr>
          <p:cNvSpPr/>
          <p:nvPr userDrawn="1"/>
        </p:nvSpPr>
        <p:spPr>
          <a:xfrm>
            <a:off x="5120933" y="3868668"/>
            <a:ext cx="182880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Content Placeholder 2">
            <a:extLst>
              <a:ext uri="{FF2B5EF4-FFF2-40B4-BE49-F238E27FC236}">
                <a16:creationId xmlns:a16="http://schemas.microsoft.com/office/drawing/2014/main" id="{032D6B2E-6CD9-435E-AA4A-6FD69D647EF2}"/>
              </a:ext>
            </a:extLst>
          </p:cNvPr>
          <p:cNvSpPr>
            <a:spLocks noGrp="1"/>
          </p:cNvSpPr>
          <p:nvPr>
            <p:ph idx="168"/>
          </p:nvPr>
        </p:nvSpPr>
        <p:spPr>
          <a:xfrm>
            <a:off x="5120933" y="3493767"/>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3" name="Content Placeholder 2">
            <a:extLst>
              <a:ext uri="{FF2B5EF4-FFF2-40B4-BE49-F238E27FC236}">
                <a16:creationId xmlns:a16="http://schemas.microsoft.com/office/drawing/2014/main" id="{025EC331-4262-43E1-BA32-3B7EB925B284}"/>
              </a:ext>
            </a:extLst>
          </p:cNvPr>
          <p:cNvSpPr>
            <a:spLocks noGrp="1"/>
          </p:cNvSpPr>
          <p:nvPr>
            <p:ph idx="169"/>
          </p:nvPr>
        </p:nvSpPr>
        <p:spPr>
          <a:xfrm>
            <a:off x="5257537"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4" name="Content Placeholder 3">
            <a:extLst>
              <a:ext uri="{FF2B5EF4-FFF2-40B4-BE49-F238E27FC236}">
                <a16:creationId xmlns:a16="http://schemas.microsoft.com/office/drawing/2014/main" id="{E849DF27-FAD8-4D24-BE99-8B8563EBF565}"/>
              </a:ext>
            </a:extLst>
          </p:cNvPr>
          <p:cNvSpPr>
            <a:spLocks noGrp="1"/>
          </p:cNvSpPr>
          <p:nvPr>
            <p:ph sz="half" idx="170"/>
          </p:nvPr>
        </p:nvSpPr>
        <p:spPr>
          <a:xfrm>
            <a:off x="5213609"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5" name="Content Placeholder 2">
            <a:extLst>
              <a:ext uri="{FF2B5EF4-FFF2-40B4-BE49-F238E27FC236}">
                <a16:creationId xmlns:a16="http://schemas.microsoft.com/office/drawing/2014/main" id="{1A9F0745-4E4A-4E74-A241-D7CAF97A1065}"/>
              </a:ext>
            </a:extLst>
          </p:cNvPr>
          <p:cNvSpPr>
            <a:spLocks noGrp="1"/>
          </p:cNvSpPr>
          <p:nvPr>
            <p:ph idx="171"/>
          </p:nvPr>
        </p:nvSpPr>
        <p:spPr>
          <a:xfrm>
            <a:off x="5257538"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46" name="Content Placeholder 2">
            <a:extLst>
              <a:ext uri="{FF2B5EF4-FFF2-40B4-BE49-F238E27FC236}">
                <a16:creationId xmlns:a16="http://schemas.microsoft.com/office/drawing/2014/main" id="{8C60A3E0-8667-4B86-8E8F-621F1900A6E7}"/>
              </a:ext>
            </a:extLst>
          </p:cNvPr>
          <p:cNvSpPr>
            <a:spLocks noGrp="1"/>
          </p:cNvSpPr>
          <p:nvPr>
            <p:ph idx="172"/>
          </p:nvPr>
        </p:nvSpPr>
        <p:spPr>
          <a:xfrm>
            <a:off x="251125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47" name="Content Placeholder 3">
            <a:extLst>
              <a:ext uri="{FF2B5EF4-FFF2-40B4-BE49-F238E27FC236}">
                <a16:creationId xmlns:a16="http://schemas.microsoft.com/office/drawing/2014/main" id="{36A53218-6053-4A3F-8474-E7E50F95F8FD}"/>
              </a:ext>
            </a:extLst>
          </p:cNvPr>
          <p:cNvSpPr>
            <a:spLocks noGrp="1"/>
          </p:cNvSpPr>
          <p:nvPr>
            <p:ph sz="half" idx="173"/>
          </p:nvPr>
        </p:nvSpPr>
        <p:spPr>
          <a:xfrm>
            <a:off x="2486626"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48" name="Content Placeholder 2">
            <a:extLst>
              <a:ext uri="{FF2B5EF4-FFF2-40B4-BE49-F238E27FC236}">
                <a16:creationId xmlns:a16="http://schemas.microsoft.com/office/drawing/2014/main" id="{DBCE6B41-2E3D-4CE6-8882-38C9491C3C8B}"/>
              </a:ext>
            </a:extLst>
          </p:cNvPr>
          <p:cNvSpPr>
            <a:spLocks noGrp="1"/>
          </p:cNvSpPr>
          <p:nvPr>
            <p:ph idx="174"/>
          </p:nvPr>
        </p:nvSpPr>
        <p:spPr>
          <a:xfrm>
            <a:off x="251125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1" name="Content Placeholder 2">
            <a:extLst>
              <a:ext uri="{FF2B5EF4-FFF2-40B4-BE49-F238E27FC236}">
                <a16:creationId xmlns:a16="http://schemas.microsoft.com/office/drawing/2014/main" id="{0D3A9A63-C547-4454-B4A9-2957987E93B9}"/>
              </a:ext>
            </a:extLst>
          </p:cNvPr>
          <p:cNvSpPr>
            <a:spLocks noGrp="1"/>
          </p:cNvSpPr>
          <p:nvPr>
            <p:ph idx="175"/>
          </p:nvPr>
        </p:nvSpPr>
        <p:spPr>
          <a:xfrm>
            <a:off x="412372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2" name="Content Placeholder 3">
            <a:extLst>
              <a:ext uri="{FF2B5EF4-FFF2-40B4-BE49-F238E27FC236}">
                <a16:creationId xmlns:a16="http://schemas.microsoft.com/office/drawing/2014/main" id="{E2905320-459A-4014-9437-74CBD05F0CF0}"/>
              </a:ext>
            </a:extLst>
          </p:cNvPr>
          <p:cNvSpPr>
            <a:spLocks noGrp="1"/>
          </p:cNvSpPr>
          <p:nvPr>
            <p:ph sz="half" idx="176"/>
          </p:nvPr>
        </p:nvSpPr>
        <p:spPr>
          <a:xfrm>
            <a:off x="4099097"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4" name="Content Placeholder 2">
            <a:extLst>
              <a:ext uri="{FF2B5EF4-FFF2-40B4-BE49-F238E27FC236}">
                <a16:creationId xmlns:a16="http://schemas.microsoft.com/office/drawing/2014/main" id="{960459D2-4A6D-46FC-8E47-1247D4E729C2}"/>
              </a:ext>
            </a:extLst>
          </p:cNvPr>
          <p:cNvSpPr>
            <a:spLocks noGrp="1"/>
          </p:cNvSpPr>
          <p:nvPr>
            <p:ph idx="177"/>
          </p:nvPr>
        </p:nvSpPr>
        <p:spPr>
          <a:xfrm>
            <a:off x="412372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5" name="Content Placeholder 2">
            <a:extLst>
              <a:ext uri="{FF2B5EF4-FFF2-40B4-BE49-F238E27FC236}">
                <a16:creationId xmlns:a16="http://schemas.microsoft.com/office/drawing/2014/main" id="{E3E83003-7043-4932-AA1C-AB31DF4224F2}"/>
              </a:ext>
            </a:extLst>
          </p:cNvPr>
          <p:cNvSpPr>
            <a:spLocks noGrp="1"/>
          </p:cNvSpPr>
          <p:nvPr>
            <p:ph idx="178"/>
          </p:nvPr>
        </p:nvSpPr>
        <p:spPr>
          <a:xfrm>
            <a:off x="5731723"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6" name="Content Placeholder 3">
            <a:extLst>
              <a:ext uri="{FF2B5EF4-FFF2-40B4-BE49-F238E27FC236}">
                <a16:creationId xmlns:a16="http://schemas.microsoft.com/office/drawing/2014/main" id="{90C5C2C6-2F6C-4CEB-9740-BC012F6B608E}"/>
              </a:ext>
            </a:extLst>
          </p:cNvPr>
          <p:cNvSpPr>
            <a:spLocks noGrp="1"/>
          </p:cNvSpPr>
          <p:nvPr>
            <p:ph sz="half" idx="179"/>
          </p:nvPr>
        </p:nvSpPr>
        <p:spPr>
          <a:xfrm>
            <a:off x="5707097"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57" name="Content Placeholder 2">
            <a:extLst>
              <a:ext uri="{FF2B5EF4-FFF2-40B4-BE49-F238E27FC236}">
                <a16:creationId xmlns:a16="http://schemas.microsoft.com/office/drawing/2014/main" id="{9D3A6AE7-BAC6-4556-80C0-A5E3C3F4F807}"/>
              </a:ext>
            </a:extLst>
          </p:cNvPr>
          <p:cNvSpPr>
            <a:spLocks noGrp="1"/>
          </p:cNvSpPr>
          <p:nvPr>
            <p:ph idx="180"/>
          </p:nvPr>
        </p:nvSpPr>
        <p:spPr>
          <a:xfrm>
            <a:off x="5731724"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58" name="Content Placeholder 2">
            <a:extLst>
              <a:ext uri="{FF2B5EF4-FFF2-40B4-BE49-F238E27FC236}">
                <a16:creationId xmlns:a16="http://schemas.microsoft.com/office/drawing/2014/main" id="{84621028-24B3-41F4-88B1-9EE9F10C147A}"/>
              </a:ext>
            </a:extLst>
          </p:cNvPr>
          <p:cNvSpPr>
            <a:spLocks noGrp="1"/>
          </p:cNvSpPr>
          <p:nvPr>
            <p:ph idx="181"/>
          </p:nvPr>
        </p:nvSpPr>
        <p:spPr>
          <a:xfrm>
            <a:off x="502951"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59" name="Content Placeholder 3">
            <a:extLst>
              <a:ext uri="{FF2B5EF4-FFF2-40B4-BE49-F238E27FC236}">
                <a16:creationId xmlns:a16="http://schemas.microsoft.com/office/drawing/2014/main" id="{3E01DBA5-4462-4450-8137-30E8A421DE03}"/>
              </a:ext>
            </a:extLst>
          </p:cNvPr>
          <p:cNvSpPr>
            <a:spLocks noGrp="1"/>
          </p:cNvSpPr>
          <p:nvPr>
            <p:ph sz="half" idx="182"/>
          </p:nvPr>
        </p:nvSpPr>
        <p:spPr>
          <a:xfrm>
            <a:off x="478324"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60" name="Content Placeholder 2">
            <a:extLst>
              <a:ext uri="{FF2B5EF4-FFF2-40B4-BE49-F238E27FC236}">
                <a16:creationId xmlns:a16="http://schemas.microsoft.com/office/drawing/2014/main" id="{148E9799-D7F3-4601-B6EF-B1FC101A83A3}"/>
              </a:ext>
            </a:extLst>
          </p:cNvPr>
          <p:cNvSpPr>
            <a:spLocks noGrp="1"/>
          </p:cNvSpPr>
          <p:nvPr>
            <p:ph idx="183"/>
          </p:nvPr>
        </p:nvSpPr>
        <p:spPr>
          <a:xfrm>
            <a:off x="502951" y="272888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cxnSp>
        <p:nvCxnSpPr>
          <p:cNvPr id="61" name="Straight Connector 60">
            <a:extLst>
              <a:ext uri="{FF2B5EF4-FFF2-40B4-BE49-F238E27FC236}">
                <a16:creationId xmlns:a16="http://schemas.microsoft.com/office/drawing/2014/main" id="{1860DA57-BC19-47FA-AAFA-CFCEB191666F}"/>
              </a:ext>
            </a:extLst>
          </p:cNvPr>
          <p:cNvCxnSpPr/>
          <p:nvPr userDrawn="1"/>
        </p:nvCxnSpPr>
        <p:spPr>
          <a:xfrm>
            <a:off x="9116111" y="901757"/>
            <a:ext cx="0" cy="5029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Freeform 284">
            <a:extLst>
              <a:ext uri="{FF2B5EF4-FFF2-40B4-BE49-F238E27FC236}">
                <a16:creationId xmlns:a16="http://schemas.microsoft.com/office/drawing/2014/main" id="{42C95D8B-FC66-4D7B-8ADC-BF023EF2D861}"/>
              </a:ext>
            </a:extLst>
          </p:cNvPr>
          <p:cNvSpPr>
            <a:spLocks noChangeArrowheads="1"/>
          </p:cNvSpPr>
          <p:nvPr userDrawn="1"/>
        </p:nvSpPr>
        <p:spPr bwMode="auto">
          <a:xfrm>
            <a:off x="9278533" y="1599933"/>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dirty="0"/>
          </a:p>
        </p:txBody>
      </p:sp>
      <p:sp>
        <p:nvSpPr>
          <p:cNvPr id="64" name="Freeform 285">
            <a:extLst>
              <a:ext uri="{FF2B5EF4-FFF2-40B4-BE49-F238E27FC236}">
                <a16:creationId xmlns:a16="http://schemas.microsoft.com/office/drawing/2014/main" id="{4B3D1850-6BC2-4F72-A3D4-007FEC5ACB39}"/>
              </a:ext>
            </a:extLst>
          </p:cNvPr>
          <p:cNvSpPr>
            <a:spLocks noChangeArrowheads="1"/>
          </p:cNvSpPr>
          <p:nvPr userDrawn="1"/>
        </p:nvSpPr>
        <p:spPr bwMode="auto">
          <a:xfrm>
            <a:off x="9247197" y="1599933"/>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chemeClr val="tx2"/>
          </a:solidFill>
          <a:ln>
            <a:noFill/>
          </a:ln>
          <a:effectLst/>
        </p:spPr>
        <p:txBody>
          <a:bodyPr wrap="none" anchor="ctr"/>
          <a:lstStyle/>
          <a:p>
            <a:endParaRPr lang="en-US" sz="7197"/>
          </a:p>
        </p:txBody>
      </p:sp>
      <p:sp>
        <p:nvSpPr>
          <p:cNvPr id="103" name="Content Placeholder 3">
            <a:extLst>
              <a:ext uri="{FF2B5EF4-FFF2-40B4-BE49-F238E27FC236}">
                <a16:creationId xmlns:a16="http://schemas.microsoft.com/office/drawing/2014/main" id="{6BE10277-D516-4C39-9208-22B28EF28F39}"/>
              </a:ext>
            </a:extLst>
          </p:cNvPr>
          <p:cNvSpPr>
            <a:spLocks noGrp="1"/>
          </p:cNvSpPr>
          <p:nvPr>
            <p:ph sz="half" idx="184"/>
          </p:nvPr>
        </p:nvSpPr>
        <p:spPr>
          <a:xfrm>
            <a:off x="9401088" y="2046869"/>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05" name="Content Placeholder 2">
            <a:extLst>
              <a:ext uri="{FF2B5EF4-FFF2-40B4-BE49-F238E27FC236}">
                <a16:creationId xmlns:a16="http://schemas.microsoft.com/office/drawing/2014/main" id="{5544A582-DF49-482A-A693-B6F6616E79EF}"/>
              </a:ext>
            </a:extLst>
          </p:cNvPr>
          <p:cNvSpPr>
            <a:spLocks noGrp="1"/>
          </p:cNvSpPr>
          <p:nvPr>
            <p:ph idx="185"/>
          </p:nvPr>
        </p:nvSpPr>
        <p:spPr>
          <a:xfrm>
            <a:off x="9299521" y="1599933"/>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06" name="Content Placeholder 2">
            <a:extLst>
              <a:ext uri="{FF2B5EF4-FFF2-40B4-BE49-F238E27FC236}">
                <a16:creationId xmlns:a16="http://schemas.microsoft.com/office/drawing/2014/main" id="{8E570024-3B7F-42C0-B13E-5DD5B3F8805E}"/>
              </a:ext>
            </a:extLst>
          </p:cNvPr>
          <p:cNvSpPr>
            <a:spLocks noGrp="1"/>
          </p:cNvSpPr>
          <p:nvPr>
            <p:ph idx="186"/>
          </p:nvPr>
        </p:nvSpPr>
        <p:spPr>
          <a:xfrm>
            <a:off x="10113338" y="2230035"/>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07" name="Content Placeholder 2">
            <a:extLst>
              <a:ext uri="{FF2B5EF4-FFF2-40B4-BE49-F238E27FC236}">
                <a16:creationId xmlns:a16="http://schemas.microsoft.com/office/drawing/2014/main" id="{CE70BFC7-E3DA-4525-A4EF-789895879A62}"/>
              </a:ext>
            </a:extLst>
          </p:cNvPr>
          <p:cNvSpPr>
            <a:spLocks noGrp="1"/>
          </p:cNvSpPr>
          <p:nvPr>
            <p:ph idx="187"/>
          </p:nvPr>
        </p:nvSpPr>
        <p:spPr>
          <a:xfrm>
            <a:off x="10113338" y="2020157"/>
            <a:ext cx="1709928" cy="307567"/>
          </a:xfrm>
        </p:spPr>
        <p:txBody>
          <a:bodyPr/>
          <a:lstStyle>
            <a:lvl1pPr>
              <a:defRPr lang="en-US" sz="1200" dirty="0"/>
            </a:lvl1pPr>
          </a:lstStyle>
          <a:p>
            <a:pPr marL="0" lvl="0" indent="0">
              <a:buNone/>
            </a:pPr>
            <a:endParaRPr lang="en-US" dirty="0"/>
          </a:p>
        </p:txBody>
      </p:sp>
      <p:sp>
        <p:nvSpPr>
          <p:cNvPr id="108" name="Freeform 284">
            <a:extLst>
              <a:ext uri="{FF2B5EF4-FFF2-40B4-BE49-F238E27FC236}">
                <a16:creationId xmlns:a16="http://schemas.microsoft.com/office/drawing/2014/main" id="{466A5A6F-4155-414E-BCD8-624D10069CA6}"/>
              </a:ext>
            </a:extLst>
          </p:cNvPr>
          <p:cNvSpPr>
            <a:spLocks noChangeArrowheads="1"/>
          </p:cNvSpPr>
          <p:nvPr userDrawn="1"/>
        </p:nvSpPr>
        <p:spPr bwMode="auto">
          <a:xfrm>
            <a:off x="9275456" y="3068013"/>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10" name="Freeform 285">
            <a:extLst>
              <a:ext uri="{FF2B5EF4-FFF2-40B4-BE49-F238E27FC236}">
                <a16:creationId xmlns:a16="http://schemas.microsoft.com/office/drawing/2014/main" id="{962448EA-C719-42F4-9AD1-73DF0ADE714A}"/>
              </a:ext>
            </a:extLst>
          </p:cNvPr>
          <p:cNvSpPr>
            <a:spLocks noChangeArrowheads="1"/>
          </p:cNvSpPr>
          <p:nvPr userDrawn="1"/>
        </p:nvSpPr>
        <p:spPr bwMode="auto">
          <a:xfrm>
            <a:off x="9244120" y="3068013"/>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chemeClr val="tx2"/>
          </a:solidFill>
          <a:ln>
            <a:noFill/>
          </a:ln>
          <a:effectLst/>
        </p:spPr>
        <p:txBody>
          <a:bodyPr wrap="none" anchor="ctr"/>
          <a:lstStyle/>
          <a:p>
            <a:endParaRPr lang="en-US" sz="7197"/>
          </a:p>
        </p:txBody>
      </p:sp>
      <p:sp>
        <p:nvSpPr>
          <p:cNvPr id="111" name="Content Placeholder 3">
            <a:extLst>
              <a:ext uri="{FF2B5EF4-FFF2-40B4-BE49-F238E27FC236}">
                <a16:creationId xmlns:a16="http://schemas.microsoft.com/office/drawing/2014/main" id="{FCD66193-FC28-4D93-A9CB-BE1E0000BBFD}"/>
              </a:ext>
            </a:extLst>
          </p:cNvPr>
          <p:cNvSpPr>
            <a:spLocks noGrp="1"/>
          </p:cNvSpPr>
          <p:nvPr>
            <p:ph sz="half" idx="188"/>
          </p:nvPr>
        </p:nvSpPr>
        <p:spPr>
          <a:xfrm>
            <a:off x="9398011" y="3514949"/>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12" name="Content Placeholder 2">
            <a:extLst>
              <a:ext uri="{FF2B5EF4-FFF2-40B4-BE49-F238E27FC236}">
                <a16:creationId xmlns:a16="http://schemas.microsoft.com/office/drawing/2014/main" id="{2914239A-CE7A-4449-AF50-63379DDBBB76}"/>
              </a:ext>
            </a:extLst>
          </p:cNvPr>
          <p:cNvSpPr>
            <a:spLocks noGrp="1"/>
          </p:cNvSpPr>
          <p:nvPr>
            <p:ph idx="189"/>
          </p:nvPr>
        </p:nvSpPr>
        <p:spPr>
          <a:xfrm>
            <a:off x="9296445" y="3068013"/>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13" name="Content Placeholder 2">
            <a:extLst>
              <a:ext uri="{FF2B5EF4-FFF2-40B4-BE49-F238E27FC236}">
                <a16:creationId xmlns:a16="http://schemas.microsoft.com/office/drawing/2014/main" id="{31AB0707-62A0-4104-BFAE-D8C7BA0DE243}"/>
              </a:ext>
            </a:extLst>
          </p:cNvPr>
          <p:cNvSpPr>
            <a:spLocks noGrp="1"/>
          </p:cNvSpPr>
          <p:nvPr>
            <p:ph idx="190"/>
          </p:nvPr>
        </p:nvSpPr>
        <p:spPr>
          <a:xfrm>
            <a:off x="10110261" y="3698115"/>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14" name="Content Placeholder 2">
            <a:extLst>
              <a:ext uri="{FF2B5EF4-FFF2-40B4-BE49-F238E27FC236}">
                <a16:creationId xmlns:a16="http://schemas.microsoft.com/office/drawing/2014/main" id="{CD27470A-DC40-4479-9084-41168797E6EA}"/>
              </a:ext>
            </a:extLst>
          </p:cNvPr>
          <p:cNvSpPr>
            <a:spLocks noGrp="1"/>
          </p:cNvSpPr>
          <p:nvPr>
            <p:ph idx="191"/>
          </p:nvPr>
        </p:nvSpPr>
        <p:spPr>
          <a:xfrm>
            <a:off x="10110261" y="3488237"/>
            <a:ext cx="1709928" cy="307567"/>
          </a:xfrm>
        </p:spPr>
        <p:txBody>
          <a:bodyPr/>
          <a:lstStyle>
            <a:lvl1pPr>
              <a:defRPr lang="en-US" sz="1200" dirty="0"/>
            </a:lvl1pPr>
          </a:lstStyle>
          <a:p>
            <a:pPr marL="0" lvl="0" indent="0">
              <a:buNone/>
            </a:pPr>
            <a:endParaRPr lang="en-US" dirty="0"/>
          </a:p>
        </p:txBody>
      </p:sp>
      <p:sp>
        <p:nvSpPr>
          <p:cNvPr id="121" name="Freeform 284">
            <a:extLst>
              <a:ext uri="{FF2B5EF4-FFF2-40B4-BE49-F238E27FC236}">
                <a16:creationId xmlns:a16="http://schemas.microsoft.com/office/drawing/2014/main" id="{917793A6-A71C-47C3-869A-A7B87BB7C4AB}"/>
              </a:ext>
            </a:extLst>
          </p:cNvPr>
          <p:cNvSpPr>
            <a:spLocks noChangeArrowheads="1"/>
          </p:cNvSpPr>
          <p:nvPr userDrawn="1"/>
        </p:nvSpPr>
        <p:spPr bwMode="auto">
          <a:xfrm>
            <a:off x="9275456" y="4512640"/>
            <a:ext cx="2697480" cy="1280160"/>
          </a:xfrm>
          <a:custGeom>
            <a:avLst/>
            <a:gdLst>
              <a:gd name="T0" fmla="*/ 2043 w 2164"/>
              <a:gd name="T1" fmla="*/ 0 h 850"/>
              <a:gd name="T2" fmla="*/ 0 w 2164"/>
              <a:gd name="T3" fmla="*/ 0 h 850"/>
              <a:gd name="T4" fmla="*/ 0 w 2164"/>
              <a:gd name="T5" fmla="*/ 849 h 850"/>
              <a:gd name="T6" fmla="*/ 2043 w 2164"/>
              <a:gd name="T7" fmla="*/ 849 h 850"/>
              <a:gd name="T8" fmla="*/ 2043 w 2164"/>
              <a:gd name="T9" fmla="*/ 715 h 850"/>
              <a:gd name="T10" fmla="*/ 2163 w 2164"/>
              <a:gd name="T11" fmla="*/ 608 h 850"/>
              <a:gd name="T12" fmla="*/ 2043 w 2164"/>
              <a:gd name="T13" fmla="*/ 503 h 850"/>
              <a:gd name="T14" fmla="*/ 2043 w 2164"/>
              <a:gd name="T15" fmla="*/ 0 h 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0">
                <a:moveTo>
                  <a:pt x="2043" y="0"/>
                </a:moveTo>
                <a:lnTo>
                  <a:pt x="0" y="0"/>
                </a:lnTo>
                <a:lnTo>
                  <a:pt x="0" y="849"/>
                </a:lnTo>
                <a:lnTo>
                  <a:pt x="2043" y="849"/>
                </a:lnTo>
                <a:lnTo>
                  <a:pt x="2043" y="715"/>
                </a:lnTo>
                <a:lnTo>
                  <a:pt x="2163" y="608"/>
                </a:lnTo>
                <a:lnTo>
                  <a:pt x="2043" y="503"/>
                </a:lnTo>
                <a:lnTo>
                  <a:pt x="2043" y="0"/>
                </a:lnTo>
              </a:path>
            </a:pathLst>
          </a:custGeom>
          <a:solidFill>
            <a:srgbClr val="DAE2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22" name="Freeform 285">
            <a:extLst>
              <a:ext uri="{FF2B5EF4-FFF2-40B4-BE49-F238E27FC236}">
                <a16:creationId xmlns:a16="http://schemas.microsoft.com/office/drawing/2014/main" id="{FF25692C-9964-413D-9FC8-B88942A95F86}"/>
              </a:ext>
            </a:extLst>
          </p:cNvPr>
          <p:cNvSpPr>
            <a:spLocks noChangeArrowheads="1"/>
          </p:cNvSpPr>
          <p:nvPr userDrawn="1"/>
        </p:nvSpPr>
        <p:spPr bwMode="auto">
          <a:xfrm>
            <a:off x="9244120" y="4512640"/>
            <a:ext cx="45720" cy="1280160"/>
          </a:xfrm>
          <a:custGeom>
            <a:avLst/>
            <a:gdLst>
              <a:gd name="T0" fmla="*/ 0 w 86"/>
              <a:gd name="T1" fmla="*/ 849 h 850"/>
              <a:gd name="T2" fmla="*/ 85 w 86"/>
              <a:gd name="T3" fmla="*/ 849 h 850"/>
              <a:gd name="T4" fmla="*/ 85 w 86"/>
              <a:gd name="T5" fmla="*/ 0 h 850"/>
              <a:gd name="T6" fmla="*/ 0 w 86"/>
              <a:gd name="T7" fmla="*/ 0 h 850"/>
              <a:gd name="T8" fmla="*/ 0 w 86"/>
              <a:gd name="T9" fmla="*/ 849 h 850"/>
            </a:gdLst>
            <a:ahLst/>
            <a:cxnLst>
              <a:cxn ang="0">
                <a:pos x="T0" y="T1"/>
              </a:cxn>
              <a:cxn ang="0">
                <a:pos x="T2" y="T3"/>
              </a:cxn>
              <a:cxn ang="0">
                <a:pos x="T4" y="T5"/>
              </a:cxn>
              <a:cxn ang="0">
                <a:pos x="T6" y="T7"/>
              </a:cxn>
              <a:cxn ang="0">
                <a:pos x="T8" y="T9"/>
              </a:cxn>
            </a:cxnLst>
            <a:rect l="0" t="0" r="r" b="b"/>
            <a:pathLst>
              <a:path w="86" h="850">
                <a:moveTo>
                  <a:pt x="0" y="849"/>
                </a:moveTo>
                <a:lnTo>
                  <a:pt x="85" y="849"/>
                </a:lnTo>
                <a:lnTo>
                  <a:pt x="85" y="0"/>
                </a:lnTo>
                <a:lnTo>
                  <a:pt x="0" y="0"/>
                </a:lnTo>
                <a:lnTo>
                  <a:pt x="0" y="849"/>
                </a:lnTo>
              </a:path>
            </a:pathLst>
          </a:custGeom>
          <a:solidFill>
            <a:schemeClr val="tx2"/>
          </a:solidFill>
          <a:ln>
            <a:noFill/>
          </a:ln>
          <a:effectLst/>
        </p:spPr>
        <p:txBody>
          <a:bodyPr wrap="none" anchor="ctr"/>
          <a:lstStyle/>
          <a:p>
            <a:endParaRPr lang="en-US" sz="7197"/>
          </a:p>
        </p:txBody>
      </p:sp>
      <p:sp>
        <p:nvSpPr>
          <p:cNvPr id="123" name="Content Placeholder 3">
            <a:extLst>
              <a:ext uri="{FF2B5EF4-FFF2-40B4-BE49-F238E27FC236}">
                <a16:creationId xmlns:a16="http://schemas.microsoft.com/office/drawing/2014/main" id="{5FC92B2C-F9DD-45B3-853F-2DEDBAA7F280}"/>
              </a:ext>
            </a:extLst>
          </p:cNvPr>
          <p:cNvSpPr>
            <a:spLocks noGrp="1"/>
          </p:cNvSpPr>
          <p:nvPr>
            <p:ph sz="half" idx="192"/>
          </p:nvPr>
        </p:nvSpPr>
        <p:spPr>
          <a:xfrm>
            <a:off x="9398011" y="4959576"/>
            <a:ext cx="731520" cy="73152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24" name="Content Placeholder 2">
            <a:extLst>
              <a:ext uri="{FF2B5EF4-FFF2-40B4-BE49-F238E27FC236}">
                <a16:creationId xmlns:a16="http://schemas.microsoft.com/office/drawing/2014/main" id="{2B93D09E-E70E-4469-B8A8-34EAF4D973F2}"/>
              </a:ext>
            </a:extLst>
          </p:cNvPr>
          <p:cNvSpPr>
            <a:spLocks noGrp="1"/>
          </p:cNvSpPr>
          <p:nvPr>
            <p:ph idx="193"/>
          </p:nvPr>
        </p:nvSpPr>
        <p:spPr>
          <a:xfrm>
            <a:off x="9296445" y="4512640"/>
            <a:ext cx="2532888" cy="338328"/>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marL="0" indent="0">
              <a:buNone/>
              <a:defRPr lang="en-US" sz="1600" dirty="0">
                <a:latin typeface="+mn-lt"/>
                <a:cs typeface="+mn-cs"/>
              </a:defRPr>
            </a:lvl1pPr>
          </a:lstStyle>
          <a:p>
            <a:pPr marL="0" lvl="0" defTabSz="914400"/>
            <a:endParaRPr lang="en-US" dirty="0"/>
          </a:p>
        </p:txBody>
      </p:sp>
      <p:sp>
        <p:nvSpPr>
          <p:cNvPr id="125" name="Content Placeholder 2">
            <a:extLst>
              <a:ext uri="{FF2B5EF4-FFF2-40B4-BE49-F238E27FC236}">
                <a16:creationId xmlns:a16="http://schemas.microsoft.com/office/drawing/2014/main" id="{AC78578D-FE43-4D5C-B4F9-A6AE73EF2DA9}"/>
              </a:ext>
            </a:extLst>
          </p:cNvPr>
          <p:cNvSpPr>
            <a:spLocks noGrp="1"/>
          </p:cNvSpPr>
          <p:nvPr>
            <p:ph idx="194"/>
          </p:nvPr>
        </p:nvSpPr>
        <p:spPr>
          <a:xfrm>
            <a:off x="10110261" y="5142742"/>
            <a:ext cx="1709928" cy="548640"/>
          </a:xfrm>
        </p:spPr>
        <p:txBody>
          <a:bodyPr>
            <a:noAutofit/>
          </a:bodyPr>
          <a:lstStyle>
            <a:lvl1pPr>
              <a:defRPr lang="en-US" sz="1000" dirty="0">
                <a:latin typeface="Arial Narrow" panose="020B0606020202030204" pitchFamily="34" charset="0"/>
              </a:defRPr>
            </a:lvl1pPr>
          </a:lstStyle>
          <a:p>
            <a:pPr marL="0" lvl="0" indent="0">
              <a:lnSpc>
                <a:spcPct val="120000"/>
              </a:lnSpc>
              <a:spcBef>
                <a:spcPts val="0"/>
              </a:spcBef>
              <a:buNone/>
            </a:pPr>
            <a:endParaRPr lang="en-US" dirty="0"/>
          </a:p>
        </p:txBody>
      </p:sp>
      <p:sp>
        <p:nvSpPr>
          <p:cNvPr id="126" name="Content Placeholder 2">
            <a:extLst>
              <a:ext uri="{FF2B5EF4-FFF2-40B4-BE49-F238E27FC236}">
                <a16:creationId xmlns:a16="http://schemas.microsoft.com/office/drawing/2014/main" id="{52B7B80C-2098-45E3-8C57-0612029D0924}"/>
              </a:ext>
            </a:extLst>
          </p:cNvPr>
          <p:cNvSpPr>
            <a:spLocks noGrp="1"/>
          </p:cNvSpPr>
          <p:nvPr>
            <p:ph idx="195"/>
          </p:nvPr>
        </p:nvSpPr>
        <p:spPr>
          <a:xfrm>
            <a:off x="10110261" y="4932864"/>
            <a:ext cx="1709928" cy="307567"/>
          </a:xfrm>
        </p:spPr>
        <p:txBody>
          <a:bodyPr/>
          <a:lstStyle>
            <a:lvl1pPr>
              <a:defRPr lang="en-US" sz="1200" dirty="0"/>
            </a:lvl1pPr>
          </a:lstStyle>
          <a:p>
            <a:pPr marL="0" lvl="0" indent="0">
              <a:buNone/>
            </a:pPr>
            <a:endParaRPr lang="en-US" dirty="0"/>
          </a:p>
        </p:txBody>
      </p:sp>
      <p:sp>
        <p:nvSpPr>
          <p:cNvPr id="127" name="Content Placeholder 2">
            <a:extLst>
              <a:ext uri="{FF2B5EF4-FFF2-40B4-BE49-F238E27FC236}">
                <a16:creationId xmlns:a16="http://schemas.microsoft.com/office/drawing/2014/main" id="{ACB1239A-F0C7-4950-AC46-B85081B7E8CF}"/>
              </a:ext>
            </a:extLst>
          </p:cNvPr>
          <p:cNvSpPr>
            <a:spLocks noGrp="1"/>
          </p:cNvSpPr>
          <p:nvPr>
            <p:ph idx="196"/>
          </p:nvPr>
        </p:nvSpPr>
        <p:spPr>
          <a:xfrm>
            <a:off x="9252527" y="1059296"/>
            <a:ext cx="2576061" cy="369296"/>
          </a:xfrm>
          <a:solidFill>
            <a:srgbClr val="F1F2F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121719" tIns="60856" rIns="121719" bIns="60856" rtlCol="0" anchor="ctr">
            <a:normAutofit/>
          </a:bodyPr>
          <a:lstStyle>
            <a:lvl1pPr>
              <a:defRPr lang="en-US" sz="1200" dirty="0">
                <a:latin typeface="+mn-lt"/>
                <a:cs typeface="+mn-cs"/>
              </a:defRPr>
            </a:lvl1pPr>
          </a:lstStyle>
          <a:p>
            <a:pPr marL="0" lvl="0" indent="0" algn="ctr">
              <a:buNone/>
            </a:pPr>
            <a:endParaRPr lang="en-US" dirty="0"/>
          </a:p>
        </p:txBody>
      </p:sp>
      <p:sp>
        <p:nvSpPr>
          <p:cNvPr id="128" name="Content Placeholder 2">
            <a:extLst>
              <a:ext uri="{FF2B5EF4-FFF2-40B4-BE49-F238E27FC236}">
                <a16:creationId xmlns:a16="http://schemas.microsoft.com/office/drawing/2014/main" id="{1FEE11CA-AF71-4BAB-9BB7-7E7F15EE3995}"/>
              </a:ext>
            </a:extLst>
          </p:cNvPr>
          <p:cNvSpPr>
            <a:spLocks noGrp="1"/>
          </p:cNvSpPr>
          <p:nvPr>
            <p:ph idx="197"/>
          </p:nvPr>
        </p:nvSpPr>
        <p:spPr>
          <a:xfrm>
            <a:off x="7357891" y="2426571"/>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29" name="Content Placeholder 3">
            <a:extLst>
              <a:ext uri="{FF2B5EF4-FFF2-40B4-BE49-F238E27FC236}">
                <a16:creationId xmlns:a16="http://schemas.microsoft.com/office/drawing/2014/main" id="{34C0DA77-8A4C-47F1-854A-CBB8F7F4AD15}"/>
              </a:ext>
            </a:extLst>
          </p:cNvPr>
          <p:cNvSpPr>
            <a:spLocks noGrp="1"/>
          </p:cNvSpPr>
          <p:nvPr>
            <p:ph sz="half" idx="198"/>
          </p:nvPr>
        </p:nvSpPr>
        <p:spPr>
          <a:xfrm>
            <a:off x="7333265" y="1522014"/>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30" name="Content Placeholder 2">
            <a:extLst>
              <a:ext uri="{FF2B5EF4-FFF2-40B4-BE49-F238E27FC236}">
                <a16:creationId xmlns:a16="http://schemas.microsoft.com/office/drawing/2014/main" id="{15786214-449E-4814-B758-15FABB650755}"/>
              </a:ext>
            </a:extLst>
          </p:cNvPr>
          <p:cNvSpPr>
            <a:spLocks noGrp="1"/>
          </p:cNvSpPr>
          <p:nvPr>
            <p:ph idx="199"/>
          </p:nvPr>
        </p:nvSpPr>
        <p:spPr>
          <a:xfrm>
            <a:off x="7357892" y="2714168"/>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1" name="Content Placeholder 2">
            <a:extLst>
              <a:ext uri="{FF2B5EF4-FFF2-40B4-BE49-F238E27FC236}">
                <a16:creationId xmlns:a16="http://schemas.microsoft.com/office/drawing/2014/main" id="{54B54208-BD70-47F1-AFB2-AE0B5CF58989}"/>
              </a:ext>
            </a:extLst>
          </p:cNvPr>
          <p:cNvSpPr>
            <a:spLocks noGrp="1"/>
          </p:cNvSpPr>
          <p:nvPr>
            <p:ph idx="200"/>
          </p:nvPr>
        </p:nvSpPr>
        <p:spPr>
          <a:xfrm>
            <a:off x="500700"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33" name="Content Placeholder 2">
            <a:extLst>
              <a:ext uri="{FF2B5EF4-FFF2-40B4-BE49-F238E27FC236}">
                <a16:creationId xmlns:a16="http://schemas.microsoft.com/office/drawing/2014/main" id="{9C905B79-76B6-4C40-AEB0-E0E804BFBC38}"/>
              </a:ext>
            </a:extLst>
          </p:cNvPr>
          <p:cNvSpPr>
            <a:spLocks noGrp="1"/>
          </p:cNvSpPr>
          <p:nvPr>
            <p:ph idx="202"/>
          </p:nvPr>
        </p:nvSpPr>
        <p:spPr>
          <a:xfrm>
            <a:off x="500701"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4" name="Content Placeholder 2">
            <a:extLst>
              <a:ext uri="{FF2B5EF4-FFF2-40B4-BE49-F238E27FC236}">
                <a16:creationId xmlns:a16="http://schemas.microsoft.com/office/drawing/2014/main" id="{34055811-63D1-484A-9D8F-E890C6B857F1}"/>
              </a:ext>
            </a:extLst>
          </p:cNvPr>
          <p:cNvSpPr>
            <a:spLocks noGrp="1"/>
          </p:cNvSpPr>
          <p:nvPr>
            <p:ph idx="203"/>
          </p:nvPr>
        </p:nvSpPr>
        <p:spPr>
          <a:xfrm>
            <a:off x="2113170"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136" name="Content Placeholder 2">
            <a:extLst>
              <a:ext uri="{FF2B5EF4-FFF2-40B4-BE49-F238E27FC236}">
                <a16:creationId xmlns:a16="http://schemas.microsoft.com/office/drawing/2014/main" id="{B8E8BF01-30CB-484A-81F5-02E3C2709420}"/>
              </a:ext>
            </a:extLst>
          </p:cNvPr>
          <p:cNvSpPr>
            <a:spLocks noGrp="1"/>
          </p:cNvSpPr>
          <p:nvPr>
            <p:ph idx="205"/>
          </p:nvPr>
        </p:nvSpPr>
        <p:spPr>
          <a:xfrm>
            <a:off x="2113171"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
        <p:nvSpPr>
          <p:cNvPr id="137" name="Content Placeholder 3">
            <a:extLst>
              <a:ext uri="{FF2B5EF4-FFF2-40B4-BE49-F238E27FC236}">
                <a16:creationId xmlns:a16="http://schemas.microsoft.com/office/drawing/2014/main" id="{1391B3ED-0181-47FA-BCA1-C8DD70061EE4}"/>
              </a:ext>
            </a:extLst>
          </p:cNvPr>
          <p:cNvSpPr>
            <a:spLocks noGrp="1"/>
          </p:cNvSpPr>
          <p:nvPr>
            <p:ph sz="half" idx="151"/>
          </p:nvPr>
        </p:nvSpPr>
        <p:spPr>
          <a:xfrm>
            <a:off x="474693"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138" name="Content Placeholder 3">
            <a:extLst>
              <a:ext uri="{FF2B5EF4-FFF2-40B4-BE49-F238E27FC236}">
                <a16:creationId xmlns:a16="http://schemas.microsoft.com/office/drawing/2014/main" id="{BD241924-0FC9-4244-A47C-15B276F5C9BC}"/>
              </a:ext>
            </a:extLst>
          </p:cNvPr>
          <p:cNvSpPr>
            <a:spLocks noGrp="1"/>
          </p:cNvSpPr>
          <p:nvPr>
            <p:ph sz="half" idx="154"/>
          </p:nvPr>
        </p:nvSpPr>
        <p:spPr>
          <a:xfrm>
            <a:off x="2082200"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62" name="Rectangle 61">
            <a:extLst>
              <a:ext uri="{FF2B5EF4-FFF2-40B4-BE49-F238E27FC236}">
                <a16:creationId xmlns:a16="http://schemas.microsoft.com/office/drawing/2014/main" id="{7B32E568-160F-4401-8360-FEB436C8B007}"/>
              </a:ext>
            </a:extLst>
          </p:cNvPr>
          <p:cNvSpPr/>
          <p:nvPr userDrawn="1"/>
        </p:nvSpPr>
        <p:spPr>
          <a:xfrm>
            <a:off x="7132611" y="3868668"/>
            <a:ext cx="1828800"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Content Placeholder 2">
            <a:extLst>
              <a:ext uri="{FF2B5EF4-FFF2-40B4-BE49-F238E27FC236}">
                <a16:creationId xmlns:a16="http://schemas.microsoft.com/office/drawing/2014/main" id="{BE1955E7-5FDE-41AC-9971-5BCB818D7FA6}"/>
              </a:ext>
            </a:extLst>
          </p:cNvPr>
          <p:cNvSpPr>
            <a:spLocks noGrp="1"/>
          </p:cNvSpPr>
          <p:nvPr>
            <p:ph idx="206"/>
          </p:nvPr>
        </p:nvSpPr>
        <p:spPr>
          <a:xfrm>
            <a:off x="7132611" y="3493767"/>
            <a:ext cx="1828800" cy="365760"/>
          </a:xfrm>
          <a:solidFill>
            <a:srgbClr val="9BBB5C"/>
          </a:solidFill>
        </p:spPr>
        <p:txBody>
          <a:bodyPr wrap="square">
            <a:spAutoFit/>
          </a:bodyPr>
          <a:lstStyle>
            <a:lvl1pPr algn="ctr">
              <a:defRPr kumimoji="0" lang="en-US" sz="1600" b="0" i="0" u="none" strike="noStrike" cap="none" spc="0" normalizeH="0" baseline="0" dirty="0">
                <a:ln>
                  <a:noFill/>
                </a:ln>
                <a:solidFill>
                  <a:schemeClr val="bg1"/>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6" name="Content Placeholder 2">
            <a:extLst>
              <a:ext uri="{FF2B5EF4-FFF2-40B4-BE49-F238E27FC236}">
                <a16:creationId xmlns:a16="http://schemas.microsoft.com/office/drawing/2014/main" id="{E8DED27C-94FE-4954-9AC6-BEC9C27F4C2C}"/>
              </a:ext>
            </a:extLst>
          </p:cNvPr>
          <p:cNvSpPr>
            <a:spLocks noGrp="1"/>
          </p:cNvSpPr>
          <p:nvPr>
            <p:ph idx="207"/>
          </p:nvPr>
        </p:nvSpPr>
        <p:spPr>
          <a:xfrm>
            <a:off x="7269215" y="4864803"/>
            <a:ext cx="1463040" cy="338344"/>
          </a:xfrm>
        </p:spPr>
        <p:txBody>
          <a:bodyPr wrap="square" lIns="0">
            <a:spAutoFit/>
          </a:bodyPr>
          <a:lstStyle>
            <a:lvl1pPr algn="l">
              <a:defRPr kumimoji="0" lang="en-US" sz="1400" b="0" i="0" u="none" strike="noStrike" cap="none" spc="0" normalizeH="0" baseline="0" dirty="0">
                <a:ln>
                  <a:noFill/>
                </a:ln>
                <a:solidFill>
                  <a:prstClr val="black"/>
                </a:solidFill>
                <a:effectLst/>
                <a:uLnTx/>
                <a:uFillTx/>
                <a:latin typeface="Calibri" panose="020F0502020204030204"/>
                <a:cs typeface="+mn-cs"/>
              </a:defRPr>
            </a:lvl1pPr>
          </a:lstStyle>
          <a:p>
            <a:pPr marL="0" marR="0" lvl="0" indent="0" defTabSz="685800" fontAlgn="auto">
              <a:lnSpc>
                <a:spcPct val="100000"/>
              </a:lnSpc>
              <a:spcBef>
                <a:spcPts val="0"/>
              </a:spcBef>
              <a:spcAft>
                <a:spcPts val="0"/>
              </a:spcAft>
              <a:buClrTx/>
              <a:buSzTx/>
              <a:buFontTx/>
              <a:buNone/>
              <a:tabLst/>
            </a:pPr>
            <a:endParaRPr lang="en-US" dirty="0"/>
          </a:p>
        </p:txBody>
      </p:sp>
      <p:sp>
        <p:nvSpPr>
          <p:cNvPr id="68" name="Content Placeholder 3">
            <a:extLst>
              <a:ext uri="{FF2B5EF4-FFF2-40B4-BE49-F238E27FC236}">
                <a16:creationId xmlns:a16="http://schemas.microsoft.com/office/drawing/2014/main" id="{3610CAC6-8F8C-4655-BD60-F43AADAF55B1}"/>
              </a:ext>
            </a:extLst>
          </p:cNvPr>
          <p:cNvSpPr>
            <a:spLocks noGrp="1"/>
          </p:cNvSpPr>
          <p:nvPr>
            <p:ph sz="half" idx="208"/>
          </p:nvPr>
        </p:nvSpPr>
        <p:spPr>
          <a:xfrm>
            <a:off x="7225287" y="3963878"/>
            <a:ext cx="914400" cy="914400"/>
          </a:xfrm>
        </p:spPr>
        <p:txBody>
          <a:bodyPr>
            <a:normAutofit/>
          </a:bodyPr>
          <a:lstStyle>
            <a:lvl1pPr marL="0" indent="0">
              <a:buNone/>
              <a:defRPr sz="900">
                <a:latin typeface="Arial" pitchFamily="34" charset="0"/>
                <a:cs typeface="Arial" pitchFamily="34" charset="0"/>
              </a:defRPr>
            </a:lvl1pPr>
            <a:lvl2pPr>
              <a:defRPr sz="2900">
                <a:latin typeface="Arial" pitchFamily="34" charset="0"/>
                <a:cs typeface="Arial" pitchFamily="34" charset="0"/>
              </a:defRPr>
            </a:lvl2pPr>
            <a:lvl3pPr>
              <a:defRPr sz="2900">
                <a:latin typeface="Arial" pitchFamily="34" charset="0"/>
                <a:cs typeface="Arial" pitchFamily="34" charset="0"/>
              </a:defRPr>
            </a:lvl3pPr>
            <a:lvl4pPr>
              <a:defRPr sz="2900">
                <a:latin typeface="Arial" pitchFamily="34" charset="0"/>
                <a:cs typeface="Arial" pitchFamily="34" charset="0"/>
              </a:defRPr>
            </a:lvl4pPr>
            <a:lvl5pPr>
              <a:defRPr sz="2900">
                <a:latin typeface="Arial" pitchFamily="34" charset="0"/>
                <a:cs typeface="Arial" pitchFamily="34" charset="0"/>
              </a:defRPr>
            </a:lvl5pPr>
            <a:lvl6pPr>
              <a:defRPr sz="2100"/>
            </a:lvl6pPr>
            <a:lvl7pPr>
              <a:defRPr sz="2100"/>
            </a:lvl7pPr>
            <a:lvl8pPr>
              <a:defRPr sz="2100"/>
            </a:lvl8pPr>
            <a:lvl9pPr>
              <a:defRPr sz="2100"/>
            </a:lvl9pPr>
          </a:lstStyle>
          <a:p>
            <a:pPr lvl="0"/>
            <a:endParaRPr lang="en-US" dirty="0"/>
          </a:p>
        </p:txBody>
      </p:sp>
      <p:sp>
        <p:nvSpPr>
          <p:cNvPr id="71" name="Content Placeholder 2">
            <a:extLst>
              <a:ext uri="{FF2B5EF4-FFF2-40B4-BE49-F238E27FC236}">
                <a16:creationId xmlns:a16="http://schemas.microsoft.com/office/drawing/2014/main" id="{213A7492-0966-4E50-AA8D-57EBB19327FE}"/>
              </a:ext>
            </a:extLst>
          </p:cNvPr>
          <p:cNvSpPr>
            <a:spLocks noGrp="1"/>
          </p:cNvSpPr>
          <p:nvPr>
            <p:ph idx="209"/>
          </p:nvPr>
        </p:nvSpPr>
        <p:spPr>
          <a:xfrm>
            <a:off x="7269216" y="5171450"/>
            <a:ext cx="1463040" cy="184666"/>
          </a:xfrm>
          <a:noFill/>
          <a:ln>
            <a:noFill/>
          </a:ln>
        </p:spPr>
        <p:txBody>
          <a:bodyPr wrap="square" lIns="0" tIns="0" rIns="0" bIns="0" rtlCol="0">
            <a:spAutoFit/>
          </a:bodyPr>
          <a:lstStyle>
            <a:lvl1pPr marL="0" indent="0">
              <a:buNone/>
              <a:defRPr lang="en-US" sz="1200" dirty="0">
                <a:solidFill>
                  <a:schemeClr val="bg1">
                    <a:lumMod val="50000"/>
                  </a:schemeClr>
                </a:solidFill>
                <a:latin typeface="Arial Narrow" panose="020B0606020202030204" pitchFamily="34" charset="0"/>
                <a:cs typeface="+mn-cs"/>
              </a:defRPr>
            </a:lvl1pPr>
          </a:lstStyle>
          <a:p>
            <a:pPr marL="0" lvl="0" defTabSz="914400">
              <a:spcBef>
                <a:spcPct val="50000"/>
              </a:spcBef>
            </a:pPr>
            <a:endParaRPr lang="en-US" dirty="0"/>
          </a:p>
        </p:txBody>
      </p:sp>
    </p:spTree>
    <p:extLst>
      <p:ext uri="{BB962C8B-B14F-4D97-AF65-F5344CB8AC3E}">
        <p14:creationId xmlns:p14="http://schemas.microsoft.com/office/powerpoint/2010/main" val="286519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ormAutofit/>
          </a:bodyPr>
          <a:lstStyle>
            <a:lvl1pPr algn="ctr">
              <a:defRPr sz="3700" b="1">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295402"/>
            <a:ext cx="5386917" cy="639763"/>
          </a:xfrm>
        </p:spPr>
        <p:txBody>
          <a:bodyPr anchor="b">
            <a:normAutofit/>
          </a:bodyPr>
          <a:lstStyle>
            <a:lvl1pPr marL="0" indent="0">
              <a:buNone/>
              <a:defRPr sz="2900" b="0">
                <a:solidFill>
                  <a:schemeClr val="tx2"/>
                </a:solidFill>
                <a:latin typeface="Arial" pitchFamily="34" charset="0"/>
                <a:cs typeface="Arial" pitchFamily="34" charset="0"/>
              </a:defRPr>
            </a:lvl1pPr>
            <a:lvl2pPr marL="608579" indent="0">
              <a:buNone/>
              <a:defRPr sz="2700" b="1"/>
            </a:lvl2pPr>
            <a:lvl3pPr marL="1217162" indent="0">
              <a:buNone/>
              <a:defRPr sz="2400" b="1"/>
            </a:lvl3pPr>
            <a:lvl4pPr marL="1825739" indent="0">
              <a:buNone/>
              <a:defRPr sz="2100" b="1"/>
            </a:lvl4pPr>
            <a:lvl5pPr marL="2434321" indent="0">
              <a:buNone/>
              <a:defRPr sz="2100" b="1"/>
            </a:lvl5pPr>
            <a:lvl6pPr marL="3042907" indent="0">
              <a:buNone/>
              <a:defRPr sz="2100" b="1"/>
            </a:lvl6pPr>
            <a:lvl7pPr marL="3651478" indent="0">
              <a:buNone/>
              <a:defRPr sz="2100" b="1"/>
            </a:lvl7pPr>
            <a:lvl8pPr marL="4260058" indent="0">
              <a:buNone/>
              <a:defRPr sz="2100" b="1"/>
            </a:lvl8pPr>
            <a:lvl9pPr marL="4868640" indent="0">
              <a:buNone/>
              <a:defRPr sz="2100" b="1"/>
            </a:lvl9pPr>
          </a:lstStyle>
          <a:p>
            <a:pPr lvl="0"/>
            <a:r>
              <a:rPr lang="en-US"/>
              <a:t>Edit Master text styles</a:t>
            </a:r>
          </a:p>
        </p:txBody>
      </p:sp>
      <p:sp>
        <p:nvSpPr>
          <p:cNvPr id="4" name="Content Placeholder 3"/>
          <p:cNvSpPr>
            <a:spLocks noGrp="1"/>
          </p:cNvSpPr>
          <p:nvPr>
            <p:ph sz="half" idx="2"/>
          </p:nvPr>
        </p:nvSpPr>
        <p:spPr>
          <a:xfrm>
            <a:off x="609600" y="1935188"/>
            <a:ext cx="5386917" cy="3844925"/>
          </a:xfrm>
        </p:spPr>
        <p:txBody>
          <a:bodyPr>
            <a:normAutofit/>
          </a:bodyPr>
          <a:lstStyle>
            <a:lvl1pPr>
              <a:defRPr sz="2900">
                <a:solidFill>
                  <a:schemeClr val="tx2"/>
                </a:solidFill>
                <a:latin typeface="Arial" pitchFamily="34" charset="0"/>
                <a:cs typeface="Arial" pitchFamily="34" charset="0"/>
              </a:defRPr>
            </a:lvl1pPr>
            <a:lvl2pPr>
              <a:defRPr sz="2900">
                <a:solidFill>
                  <a:schemeClr val="tx2"/>
                </a:solidFill>
                <a:latin typeface="Arial" pitchFamily="34" charset="0"/>
                <a:cs typeface="Arial" pitchFamily="34" charset="0"/>
              </a:defRPr>
            </a:lvl2pPr>
            <a:lvl3pPr>
              <a:defRPr sz="2900">
                <a:solidFill>
                  <a:schemeClr val="tx2"/>
                </a:solidFill>
                <a:latin typeface="Arial" pitchFamily="34" charset="0"/>
                <a:cs typeface="Arial" pitchFamily="34" charset="0"/>
              </a:defRPr>
            </a:lvl3pPr>
            <a:lvl4pPr>
              <a:defRPr sz="2900">
                <a:solidFill>
                  <a:schemeClr val="tx2"/>
                </a:solidFill>
                <a:latin typeface="Arial" pitchFamily="34" charset="0"/>
                <a:cs typeface="Arial" pitchFamily="34" charset="0"/>
              </a:defRPr>
            </a:lvl4pPr>
            <a:lvl5pPr>
              <a:defRPr sz="2900">
                <a:solidFill>
                  <a:schemeClr val="tx2"/>
                </a:solidFill>
                <a:latin typeface="Arial" pitchFamily="34" charset="0"/>
                <a:cs typeface="Arial" pitchFamily="34" charset="0"/>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401" y="1295402"/>
            <a:ext cx="5389033" cy="639763"/>
          </a:xfrm>
        </p:spPr>
        <p:txBody>
          <a:bodyPr anchor="b">
            <a:normAutofit/>
          </a:bodyPr>
          <a:lstStyle>
            <a:lvl1pPr marL="0" indent="0">
              <a:buNone/>
              <a:defRPr sz="2900" b="0">
                <a:solidFill>
                  <a:schemeClr val="tx2"/>
                </a:solidFill>
                <a:latin typeface="Arial" pitchFamily="34" charset="0"/>
                <a:cs typeface="Arial" pitchFamily="34" charset="0"/>
              </a:defRPr>
            </a:lvl1pPr>
            <a:lvl2pPr marL="608579" indent="0">
              <a:buNone/>
              <a:defRPr sz="2700" b="1"/>
            </a:lvl2pPr>
            <a:lvl3pPr marL="1217162" indent="0">
              <a:buNone/>
              <a:defRPr sz="2400" b="1"/>
            </a:lvl3pPr>
            <a:lvl4pPr marL="1825739" indent="0">
              <a:buNone/>
              <a:defRPr sz="2100" b="1"/>
            </a:lvl4pPr>
            <a:lvl5pPr marL="2434321" indent="0">
              <a:buNone/>
              <a:defRPr sz="2100" b="1"/>
            </a:lvl5pPr>
            <a:lvl6pPr marL="3042907" indent="0">
              <a:buNone/>
              <a:defRPr sz="2100" b="1"/>
            </a:lvl6pPr>
            <a:lvl7pPr marL="3651478" indent="0">
              <a:buNone/>
              <a:defRPr sz="2100" b="1"/>
            </a:lvl7pPr>
            <a:lvl8pPr marL="4260058" indent="0">
              <a:buNone/>
              <a:defRPr sz="2100" b="1"/>
            </a:lvl8pPr>
            <a:lvl9pPr marL="4868640" indent="0">
              <a:buNone/>
              <a:defRPr sz="2100" b="1"/>
            </a:lvl9pPr>
          </a:lstStyle>
          <a:p>
            <a:pPr lvl="0"/>
            <a:r>
              <a:rPr lang="en-US"/>
              <a:t>Edit Master text styles</a:t>
            </a:r>
          </a:p>
        </p:txBody>
      </p:sp>
      <p:sp>
        <p:nvSpPr>
          <p:cNvPr id="6" name="Content Placeholder 5"/>
          <p:cNvSpPr>
            <a:spLocks noGrp="1"/>
          </p:cNvSpPr>
          <p:nvPr>
            <p:ph sz="quarter" idx="4"/>
          </p:nvPr>
        </p:nvSpPr>
        <p:spPr>
          <a:xfrm>
            <a:off x="6193401" y="1935188"/>
            <a:ext cx="5389033" cy="3844925"/>
          </a:xfrm>
        </p:spPr>
        <p:txBody>
          <a:bodyPr>
            <a:normAutofit/>
          </a:bodyPr>
          <a:lstStyle>
            <a:lvl1pPr>
              <a:defRPr sz="2900">
                <a:solidFill>
                  <a:schemeClr val="tx2"/>
                </a:solidFill>
                <a:latin typeface="Arial" pitchFamily="34" charset="0"/>
                <a:cs typeface="Arial" pitchFamily="34" charset="0"/>
              </a:defRPr>
            </a:lvl1pPr>
            <a:lvl2pPr>
              <a:defRPr sz="2900">
                <a:solidFill>
                  <a:schemeClr val="tx2"/>
                </a:solidFill>
                <a:latin typeface="Arial" pitchFamily="34" charset="0"/>
                <a:cs typeface="Arial" pitchFamily="34" charset="0"/>
              </a:defRPr>
            </a:lvl2pPr>
            <a:lvl3pPr>
              <a:defRPr sz="2900">
                <a:solidFill>
                  <a:schemeClr val="tx2"/>
                </a:solidFill>
                <a:latin typeface="Arial" pitchFamily="34" charset="0"/>
                <a:cs typeface="Arial" pitchFamily="34" charset="0"/>
              </a:defRPr>
            </a:lvl3pPr>
            <a:lvl4pPr>
              <a:defRPr sz="2900">
                <a:solidFill>
                  <a:schemeClr val="tx2"/>
                </a:solidFill>
                <a:latin typeface="Arial" pitchFamily="34" charset="0"/>
                <a:cs typeface="Arial" pitchFamily="34" charset="0"/>
              </a:defRPr>
            </a:lvl4pPr>
            <a:lvl5pPr>
              <a:defRPr sz="2900">
                <a:solidFill>
                  <a:schemeClr val="tx2"/>
                </a:solidFill>
                <a:latin typeface="Arial" pitchFamily="34" charset="0"/>
                <a:cs typeface="Arial" pitchFamily="34" charset="0"/>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4D3AA163-7B12-44F5-9734-9020368BD637}"/>
              </a:ext>
            </a:extLst>
          </p:cNvPr>
          <p:cNvSpPr txBox="1">
            <a:spLocks/>
          </p:cNvSpPr>
          <p:nvPr userDrawn="1"/>
        </p:nvSpPr>
        <p:spPr>
          <a:xfrm>
            <a:off x="11245801"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a:solidFill>
                  <a:prstClr val="white"/>
                </a:solidFill>
                <a:latin typeface="Arial"/>
              </a:rPr>
              <a:pPr algn="r">
                <a:defRPr/>
              </a:pPr>
              <a:t>‹#›</a:t>
            </a:fld>
            <a:endParaRPr lang="en-US" dirty="0">
              <a:solidFill>
                <a:prstClr val="white"/>
              </a:solidFill>
              <a:latin typeface="Arial"/>
            </a:endParaRPr>
          </a:p>
        </p:txBody>
      </p:sp>
    </p:spTree>
    <p:extLst>
      <p:ext uri="{BB962C8B-B14F-4D97-AF65-F5344CB8AC3E}">
        <p14:creationId xmlns:p14="http://schemas.microsoft.com/office/powerpoint/2010/main" val="193305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1" cy="762000"/>
          </a:xfrm>
          <a:prstGeom prst="rect">
            <a:avLst/>
          </a:prstGeom>
        </p:spPr>
        <p:txBody>
          <a:bodyPr vert="horz" lIns="121719" tIns="60856" rIns="121719" bIns="6085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1600"/>
            <a:ext cx="10972801" cy="4419600"/>
          </a:xfrm>
          <a:prstGeom prst="rect">
            <a:avLst/>
          </a:prstGeom>
        </p:spPr>
        <p:txBody>
          <a:bodyPr vert="horz" lIns="121719" tIns="60856" rIns="121719" bIns="60856"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35000311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71" r:id="rId4"/>
    <p:sldLayoutId id="2147483710" r:id="rId5"/>
    <p:sldLayoutId id="2147483769" r:id="rId6"/>
    <p:sldLayoutId id="2147483773" r:id="rId7"/>
    <p:sldLayoutId id="2147483774" r:id="rId8"/>
    <p:sldLayoutId id="2147483703" r:id="rId9"/>
    <p:sldLayoutId id="2147483704" r:id="rId10"/>
    <p:sldLayoutId id="2147483725" r:id="rId11"/>
    <p:sldLayoutId id="2147483705" r:id="rId12"/>
    <p:sldLayoutId id="2147483706" r:id="rId13"/>
    <p:sldLayoutId id="2147483707" r:id="rId14"/>
    <p:sldLayoutId id="2147483708" r:id="rId15"/>
    <p:sldLayoutId id="2147483729" r:id="rId16"/>
  </p:sldLayoutIdLst>
  <p:txStyles>
    <p:titleStyle>
      <a:lvl1pPr algn="l" defTabSz="1217162" rtl="0" eaLnBrk="1" latinLnBrk="0" hangingPunct="1">
        <a:spcBef>
          <a:spcPct val="0"/>
        </a:spcBef>
        <a:buNone/>
        <a:defRPr sz="3700" kern="1200">
          <a:solidFill>
            <a:schemeClr val="tx1"/>
          </a:solidFill>
          <a:latin typeface="Arial" pitchFamily="34" charset="0"/>
          <a:ea typeface="+mj-ea"/>
          <a:cs typeface="Arial" pitchFamily="34" charset="0"/>
        </a:defRPr>
      </a:lvl1pPr>
    </p:titleStyle>
    <p:bodyStyle>
      <a:lvl1pPr marL="456433" indent="-456433" algn="l" defTabSz="1217162" rtl="0" eaLnBrk="1" latinLnBrk="0" hangingPunct="1">
        <a:spcBef>
          <a:spcPct val="20000"/>
        </a:spcBef>
        <a:buClr>
          <a:srgbClr val="719500"/>
        </a:buClr>
        <a:buFont typeface="Arial" pitchFamily="34" charset="0"/>
        <a:buChar char="•"/>
        <a:defRPr sz="2900" kern="1200">
          <a:solidFill>
            <a:schemeClr val="tx1"/>
          </a:solidFill>
          <a:latin typeface="Arial" pitchFamily="34" charset="0"/>
          <a:ea typeface="+mn-ea"/>
          <a:cs typeface="Arial" pitchFamily="34" charset="0"/>
        </a:defRPr>
      </a:lvl1pPr>
      <a:lvl2pPr marL="456433" indent="388816"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2pPr>
      <a:lvl3pPr marL="998892" indent="-457120" algn="l" defTabSz="1217162" rtl="0" eaLnBrk="1" latinLnBrk="0" hangingPunct="1">
        <a:spcBef>
          <a:spcPct val="20000"/>
        </a:spcBef>
        <a:buFont typeface="Arial" pitchFamily="34" charset="0"/>
        <a:buChar char="−"/>
        <a:tabLst>
          <a:tab pos="1301687" algn="l"/>
        </a:tabLst>
        <a:defRPr sz="2900" kern="1200">
          <a:solidFill>
            <a:schemeClr val="tx1"/>
          </a:solidFill>
          <a:latin typeface="Arial" pitchFamily="34" charset="0"/>
          <a:ea typeface="+mn-ea"/>
          <a:cs typeface="Arial" pitchFamily="34" charset="0"/>
        </a:defRPr>
      </a:lvl3pPr>
      <a:lvl4pPr marL="1456012" indent="-389399"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4pPr>
      <a:lvl5pPr marL="1980853" indent="-457120"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5pPr>
      <a:lvl6pPr marL="3347186"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76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34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92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162" rtl="0" eaLnBrk="1" latinLnBrk="0" hangingPunct="1">
        <a:defRPr sz="2400" kern="1200">
          <a:solidFill>
            <a:schemeClr val="tx1"/>
          </a:solidFill>
          <a:latin typeface="+mn-lt"/>
          <a:ea typeface="+mn-ea"/>
          <a:cs typeface="+mn-cs"/>
        </a:defRPr>
      </a:lvl1pPr>
      <a:lvl2pPr marL="608579" algn="l" defTabSz="1217162" rtl="0" eaLnBrk="1" latinLnBrk="0" hangingPunct="1">
        <a:defRPr sz="2400" kern="1200">
          <a:solidFill>
            <a:schemeClr val="tx1"/>
          </a:solidFill>
          <a:latin typeface="+mn-lt"/>
          <a:ea typeface="+mn-ea"/>
          <a:cs typeface="+mn-cs"/>
        </a:defRPr>
      </a:lvl2pPr>
      <a:lvl3pPr marL="1217162" algn="l" defTabSz="1217162" rtl="0" eaLnBrk="1" latinLnBrk="0" hangingPunct="1">
        <a:defRPr sz="2400" kern="1200">
          <a:solidFill>
            <a:schemeClr val="tx1"/>
          </a:solidFill>
          <a:latin typeface="+mn-lt"/>
          <a:ea typeface="+mn-ea"/>
          <a:cs typeface="+mn-cs"/>
        </a:defRPr>
      </a:lvl3pPr>
      <a:lvl4pPr marL="1825739" algn="l" defTabSz="1217162" rtl="0" eaLnBrk="1" latinLnBrk="0" hangingPunct="1">
        <a:defRPr sz="2400" kern="1200">
          <a:solidFill>
            <a:schemeClr val="tx1"/>
          </a:solidFill>
          <a:latin typeface="+mn-lt"/>
          <a:ea typeface="+mn-ea"/>
          <a:cs typeface="+mn-cs"/>
        </a:defRPr>
      </a:lvl4pPr>
      <a:lvl5pPr marL="2434321" algn="l" defTabSz="1217162" rtl="0" eaLnBrk="1" latinLnBrk="0" hangingPunct="1">
        <a:defRPr sz="2400" kern="1200">
          <a:solidFill>
            <a:schemeClr val="tx1"/>
          </a:solidFill>
          <a:latin typeface="+mn-lt"/>
          <a:ea typeface="+mn-ea"/>
          <a:cs typeface="+mn-cs"/>
        </a:defRPr>
      </a:lvl5pPr>
      <a:lvl6pPr marL="3042907" algn="l" defTabSz="1217162" rtl="0" eaLnBrk="1" latinLnBrk="0" hangingPunct="1">
        <a:defRPr sz="2400" kern="1200">
          <a:solidFill>
            <a:schemeClr val="tx1"/>
          </a:solidFill>
          <a:latin typeface="+mn-lt"/>
          <a:ea typeface="+mn-ea"/>
          <a:cs typeface="+mn-cs"/>
        </a:defRPr>
      </a:lvl6pPr>
      <a:lvl7pPr marL="3651478" algn="l" defTabSz="1217162" rtl="0" eaLnBrk="1" latinLnBrk="0" hangingPunct="1">
        <a:defRPr sz="2400" kern="1200">
          <a:solidFill>
            <a:schemeClr val="tx1"/>
          </a:solidFill>
          <a:latin typeface="+mn-lt"/>
          <a:ea typeface="+mn-ea"/>
          <a:cs typeface="+mn-cs"/>
        </a:defRPr>
      </a:lvl7pPr>
      <a:lvl8pPr marL="4260058" algn="l" defTabSz="1217162" rtl="0" eaLnBrk="1" latinLnBrk="0" hangingPunct="1">
        <a:defRPr sz="2400" kern="1200">
          <a:solidFill>
            <a:schemeClr val="tx1"/>
          </a:solidFill>
          <a:latin typeface="+mn-lt"/>
          <a:ea typeface="+mn-ea"/>
          <a:cs typeface="+mn-cs"/>
        </a:defRPr>
      </a:lvl8pPr>
      <a:lvl9pPr marL="4868640" algn="l" defTabSz="121716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oe.scientist@mail.nih.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grants.nih.gov/grants/guide/notice-files/NOT-OD-18-115.html" TargetMode="External"/><Relationship Id="rId5" Type="http://schemas.openxmlformats.org/officeDocument/2006/relationships/hyperlink" Target="mailto:reviewpolicyofficer@mail.nih.gov" TargetMode="External"/><Relationship Id="rId4" Type="http://schemas.openxmlformats.org/officeDocument/2006/relationships/hyperlink" Target="mailto:csrrio@mail.nih.go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33F7CF-3D57-4114-971D-8A4ADF19DF24}"/>
              </a:ext>
            </a:extLst>
          </p:cNvPr>
          <p:cNvSpPr>
            <a:spLocks noGrp="1"/>
          </p:cNvSpPr>
          <p:nvPr>
            <p:ph type="subTitle" idx="1"/>
          </p:nvPr>
        </p:nvSpPr>
        <p:spPr>
          <a:xfrm>
            <a:off x="1422399" y="3581399"/>
            <a:ext cx="8534401" cy="2548096"/>
          </a:xfrm>
        </p:spPr>
        <p:txBody>
          <a:bodyPr>
            <a:normAutofit/>
          </a:bodyPr>
          <a:lstStyle/>
          <a:p>
            <a:endParaRPr lang="en-US" sz="2500" b="1" i="1" dirty="0">
              <a:solidFill>
                <a:prstClr val="white"/>
              </a:solidFill>
              <a:ea typeface="+mj-ea"/>
            </a:endParaRPr>
          </a:p>
          <a:p>
            <a:endParaRPr lang="en-US" sz="2500" b="1" i="1" dirty="0">
              <a:solidFill>
                <a:prstClr val="white"/>
              </a:solidFill>
              <a:ea typeface="+mj-ea"/>
            </a:endParaRPr>
          </a:p>
          <a:p>
            <a:pPr lvl="0" defTabSz="913031"/>
            <a:r>
              <a:rPr lang="en-US" sz="1800" dirty="0">
                <a:solidFill>
                  <a:prstClr val="white">
                    <a:lumMod val="95000"/>
                  </a:prstClr>
                </a:solidFill>
              </a:rPr>
              <a:t>Noni Byrnes, Ph.D.</a:t>
            </a:r>
          </a:p>
          <a:p>
            <a:pPr lvl="0" defTabSz="913031"/>
            <a:r>
              <a:rPr lang="en-US" sz="1800" dirty="0">
                <a:solidFill>
                  <a:prstClr val="white">
                    <a:lumMod val="95000"/>
                  </a:prstClr>
                </a:solidFill>
              </a:rPr>
              <a:t>Acting Director</a:t>
            </a:r>
          </a:p>
          <a:p>
            <a:pPr lvl="0" defTabSz="913031"/>
            <a:r>
              <a:rPr lang="en-US" sz="1800" dirty="0">
                <a:solidFill>
                  <a:prstClr val="white">
                    <a:lumMod val="95000"/>
                  </a:prstClr>
                </a:solidFill>
              </a:rPr>
              <a:t>Center for Scientific Review</a:t>
            </a:r>
          </a:p>
        </p:txBody>
      </p:sp>
      <p:sp>
        <p:nvSpPr>
          <p:cNvPr id="2" name="Title 1">
            <a:extLst>
              <a:ext uri="{FF2B5EF4-FFF2-40B4-BE49-F238E27FC236}">
                <a16:creationId xmlns:a16="http://schemas.microsoft.com/office/drawing/2014/main" id="{EB63B531-DC99-4B67-B52F-760775AD4583}"/>
              </a:ext>
            </a:extLst>
          </p:cNvPr>
          <p:cNvSpPr>
            <a:spLocks noGrp="1"/>
          </p:cNvSpPr>
          <p:nvPr>
            <p:ph type="ctrTitle"/>
          </p:nvPr>
        </p:nvSpPr>
        <p:spPr/>
        <p:txBody>
          <a:bodyPr/>
          <a:lstStyle/>
          <a:p>
            <a:r>
              <a:rPr lang="en-US" dirty="0"/>
              <a:t>CSR Advisory Council Update</a:t>
            </a:r>
            <a:br>
              <a:rPr lang="en-US" dirty="0"/>
            </a:br>
            <a:r>
              <a:rPr lang="en-US" sz="2400" dirty="0"/>
              <a:t>September 2018</a:t>
            </a:r>
          </a:p>
        </p:txBody>
      </p:sp>
    </p:spTree>
    <p:extLst>
      <p:ext uri="{BB962C8B-B14F-4D97-AF65-F5344CB8AC3E}">
        <p14:creationId xmlns:p14="http://schemas.microsoft.com/office/powerpoint/2010/main" val="373309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calculator">
            <a:extLst>
              <a:ext uri="{FF2B5EF4-FFF2-40B4-BE49-F238E27FC236}">
                <a16:creationId xmlns:a16="http://schemas.microsoft.com/office/drawing/2014/main" id="{403F90FE-1F7C-4CE9-A6C5-A08F25360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485" y="2819306"/>
            <a:ext cx="829969" cy="829969"/>
          </a:xfrm>
          <a:prstGeom prst="rect">
            <a:avLst/>
          </a:prstGeom>
        </p:spPr>
      </p:pic>
      <p:sp>
        <p:nvSpPr>
          <p:cNvPr id="2" name="Title 1">
            <a:extLst>
              <a:ext uri="{FF2B5EF4-FFF2-40B4-BE49-F238E27FC236}">
                <a16:creationId xmlns:a16="http://schemas.microsoft.com/office/drawing/2014/main" id="{2B37FD91-F52E-45E4-919C-4C1E38AB08C4}"/>
              </a:ext>
            </a:extLst>
          </p:cNvPr>
          <p:cNvSpPr>
            <a:spLocks noGrp="1"/>
          </p:cNvSpPr>
          <p:nvPr>
            <p:ph type="title"/>
          </p:nvPr>
        </p:nvSpPr>
        <p:spPr/>
        <p:txBody>
          <a:bodyPr/>
          <a:lstStyle/>
          <a:p>
            <a:pPr algn="ctr"/>
            <a:r>
              <a:rPr lang="en-US" dirty="0">
                <a:solidFill>
                  <a:schemeClr val="bg1"/>
                </a:solidFill>
              </a:rPr>
              <a:t>Budget Update</a:t>
            </a:r>
          </a:p>
        </p:txBody>
      </p:sp>
    </p:spTree>
    <p:extLst>
      <p:ext uri="{BB962C8B-B14F-4D97-AF65-F5344CB8AC3E}">
        <p14:creationId xmlns:p14="http://schemas.microsoft.com/office/powerpoint/2010/main" val="408235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H Extramural and Intramural Funding for FY 2018: $37.3 Billion&#10;&#10;Pie Chart showing NIH Extramural composes 82% of the NIH 2018 budget at $31.5 Billion and NIH Intramural is 18% of the 2018 NIH budget at $5.8 Billion. ">
            <a:extLst>
              <a:ext uri="{FF2B5EF4-FFF2-40B4-BE49-F238E27FC236}">
                <a16:creationId xmlns:a16="http://schemas.microsoft.com/office/drawing/2014/main" id="{55DDD30A-CA1C-4B49-9410-A7735013CB2A}"/>
              </a:ext>
            </a:extLst>
          </p:cNvPr>
          <p:cNvPicPr>
            <a:picLocks noGrp="1" noChangeAspect="1"/>
          </p:cNvPicPr>
          <p:nvPr>
            <p:ph idx="1"/>
          </p:nvPr>
        </p:nvPicPr>
        <p:blipFill>
          <a:blip r:embed="rId2"/>
          <a:stretch>
            <a:fillRect/>
          </a:stretch>
        </p:blipFill>
        <p:spPr>
          <a:xfrm>
            <a:off x="-1" y="139551"/>
            <a:ext cx="12056534" cy="6705600"/>
          </a:xfrm>
          <a:prstGeom prst="rect">
            <a:avLst/>
          </a:prstGeom>
        </p:spPr>
      </p:pic>
      <p:sp>
        <p:nvSpPr>
          <p:cNvPr id="2" name="Title 1">
            <a:extLst>
              <a:ext uri="{FF2B5EF4-FFF2-40B4-BE49-F238E27FC236}">
                <a16:creationId xmlns:a16="http://schemas.microsoft.com/office/drawing/2014/main" id="{D1FAD5AE-FEBB-4A5F-8915-77D6D2338819}"/>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427378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CSR Budget: FY 2018 &#10;&#10;pie chart showing CSR FY 2018 budget of $135 million is less than .4% of the total NIH budget, 13% operation cost, 31% reviewer cost, and 56% CSR staff and personel costs">
            <a:extLst>
              <a:ext uri="{FF2B5EF4-FFF2-40B4-BE49-F238E27FC236}">
                <a16:creationId xmlns:a16="http://schemas.microsoft.com/office/drawing/2014/main" id="{900DF20A-D530-46A9-A89B-A62C6338665C}"/>
              </a:ext>
            </a:extLst>
          </p:cNvPr>
          <p:cNvPicPr>
            <a:picLocks noGrp="1" noChangeAspect="1"/>
          </p:cNvPicPr>
          <p:nvPr>
            <p:ph idx="1"/>
          </p:nvPr>
        </p:nvPicPr>
        <p:blipFill>
          <a:blip r:embed="rId2"/>
          <a:stretch>
            <a:fillRect/>
          </a:stretch>
        </p:blipFill>
        <p:spPr>
          <a:xfrm>
            <a:off x="-1" y="139551"/>
            <a:ext cx="11921067" cy="6705600"/>
          </a:xfrm>
          <a:prstGeom prst="rect">
            <a:avLst/>
          </a:prstGeom>
        </p:spPr>
      </p:pic>
      <p:sp>
        <p:nvSpPr>
          <p:cNvPr id="2" name="Title 1">
            <a:extLst>
              <a:ext uri="{FF2B5EF4-FFF2-40B4-BE49-F238E27FC236}">
                <a16:creationId xmlns:a16="http://schemas.microsoft.com/office/drawing/2014/main" id="{C0D12861-3277-4B1B-A2F1-47EE6D7AE311}"/>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75607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R Continues to Review 75% of all NIH Applications&#10;&#10;3 pie charts showing CSR reviews 54,000 RPGs, 6,300 SBIR/STTRs and 4,700 Fellowship applications ">
            <a:extLst>
              <a:ext uri="{FF2B5EF4-FFF2-40B4-BE49-F238E27FC236}">
                <a16:creationId xmlns:a16="http://schemas.microsoft.com/office/drawing/2014/main" id="{0118BE57-0E1C-44D4-81DD-4EA1E1392C36}"/>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BA360E-A426-4457-9A21-FCB88E191E50}"/>
              </a:ext>
            </a:extLst>
          </p:cNvPr>
          <p:cNvSpPr>
            <a:spLocks noGrp="1"/>
          </p:cNvSpPr>
          <p:nvPr>
            <p:ph type="title"/>
          </p:nvPr>
        </p:nvSpPr>
        <p:spPr/>
        <p:txBody>
          <a:bodyPr/>
          <a:lstStyle/>
          <a:p>
            <a:r>
              <a:rPr lang="en-US" dirty="0"/>
              <a:t>v</a:t>
            </a:r>
          </a:p>
        </p:txBody>
      </p:sp>
    </p:spTree>
    <p:extLst>
      <p:ext uri="{BB962C8B-B14F-4D97-AF65-F5344CB8AC3E}">
        <p14:creationId xmlns:p14="http://schemas.microsoft.com/office/powerpoint/2010/main" val="338797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us - A variety of Special Initiatives and Inter-agency Collaborations&#10;1. NIH All-of-us program reviews, plus other transation authority reviews&#10;2. Brain Research Through Advancing innovative neurotechnologies (BRAIN)&#10;3. NIGMS maximizing investigators' research aweards (MIRA)&#10;4. Native American Research Centers for health (NARCH)&#10;5. All division of program coordination, planning and strategic initiatives (DPCPSI)Common Fund review&#10;6. many IC PARS and multi-IC RFAs&#10;7. FDA/Tobacco&#10;8. Cancer Moonshot&#10;9. Alzheimer's Disease (AD)&#10;10. Office of research on women's health (ORWH) at NIH - specialized centers of research excellence (SCORE) on Sex Differences&#10;11. All Fogarty International Center Reviews&#10;12. All Office of the Director (OD)/Office of Research Infrrastructure Programs (ORIP) Reviews&#10;13. NIH-NSF and NIH-DOE All USA-China Reviews&#10;12. Global Alliance for Chronic Disease ">
            <a:extLst>
              <a:ext uri="{FF2B5EF4-FFF2-40B4-BE49-F238E27FC236}">
                <a16:creationId xmlns:a16="http://schemas.microsoft.com/office/drawing/2014/main" id="{9BBED3CF-2593-45C3-A3C7-32F397CB1D9A}"/>
              </a:ext>
            </a:extLst>
          </p:cNvPr>
          <p:cNvPicPr>
            <a:picLocks noGrp="1" noChangeAspect="1"/>
          </p:cNvPicPr>
          <p:nvPr>
            <p:ph idx="1"/>
          </p:nvPr>
        </p:nvPicPr>
        <p:blipFill>
          <a:blip r:embed="rId3"/>
          <a:stretch>
            <a:fillRect/>
          </a:stretch>
        </p:blipFill>
        <p:spPr>
          <a:xfrm>
            <a:off x="-1" y="-2"/>
            <a:ext cx="12192001" cy="6858001"/>
          </a:xfrm>
          <a:prstGeom prst="rect">
            <a:avLst/>
          </a:prstGeom>
        </p:spPr>
      </p:pic>
      <p:sp>
        <p:nvSpPr>
          <p:cNvPr id="2" name="Title 1">
            <a:extLst>
              <a:ext uri="{FF2B5EF4-FFF2-40B4-BE49-F238E27FC236}">
                <a16:creationId xmlns:a16="http://schemas.microsoft.com/office/drawing/2014/main" id="{17C5394B-2579-449D-89A2-C4BCD583BEAE}"/>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35970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CSR=120.8 thousand and ICs=35.7 thousand">
            <a:extLst>
              <a:ext uri="{FF2B5EF4-FFF2-40B4-BE49-F238E27FC236}">
                <a16:creationId xmlns:a16="http://schemas.microsoft.com/office/drawing/2014/main" id="{E4D2796A-54B3-476D-B7FD-135F68C6A148}"/>
              </a:ext>
            </a:extLst>
          </p:cNvPr>
          <p:cNvGrpSpPr/>
          <p:nvPr/>
        </p:nvGrpSpPr>
        <p:grpSpPr>
          <a:xfrm>
            <a:off x="7848809" y="3261754"/>
            <a:ext cx="2017546" cy="586423"/>
            <a:chOff x="9232959" y="2860487"/>
            <a:chExt cx="2017546" cy="586423"/>
          </a:xfrm>
        </p:grpSpPr>
        <p:sp>
          <p:nvSpPr>
            <p:cNvPr id="7" name="TextBox 6">
              <a:extLst>
                <a:ext uri="{FF2B5EF4-FFF2-40B4-BE49-F238E27FC236}">
                  <a16:creationId xmlns:a16="http://schemas.microsoft.com/office/drawing/2014/main" id="{5238D134-FE6F-4E5A-8493-129C754ABAC7}"/>
                </a:ext>
              </a:extLst>
            </p:cNvPr>
            <p:cNvSpPr txBox="1"/>
            <p:nvPr/>
          </p:nvSpPr>
          <p:spPr bwMode="auto">
            <a:xfrm>
              <a:off x="9370952" y="2860487"/>
              <a:ext cx="1879553" cy="586423"/>
            </a:xfrm>
            <a:prstGeom prst="rect">
              <a:avLst/>
            </a:prstGeom>
            <a:noFill/>
            <a:ln>
              <a:noFill/>
            </a:ln>
            <a:extLst/>
          </p:spPr>
          <p:txBody>
            <a:bodyPr wrap="square" lIns="85433" tIns="42726" rIns="85433" bIns="42726" rtlCol="0" anchor="ctr">
              <a:spAutoFit/>
            </a:bodyPr>
            <a:lstStyle/>
            <a:p>
              <a:pPr eaLnBrk="1" hangingPunct="1">
                <a:spcBef>
                  <a:spcPct val="50000"/>
                </a:spcBef>
              </a:pPr>
              <a:r>
                <a:rPr lang="en-US" sz="1300" dirty="0"/>
                <a:t>CSR	120,872</a:t>
              </a:r>
            </a:p>
            <a:p>
              <a:pPr eaLnBrk="1" hangingPunct="1">
                <a:spcBef>
                  <a:spcPct val="50000"/>
                </a:spcBef>
              </a:pPr>
              <a:r>
                <a:rPr lang="en-US" sz="1300" dirty="0"/>
                <a:t>ICs	35,749</a:t>
              </a:r>
            </a:p>
          </p:txBody>
        </p:sp>
        <p:sp>
          <p:nvSpPr>
            <p:cNvPr id="8" name="Oval 7">
              <a:extLst>
                <a:ext uri="{FF2B5EF4-FFF2-40B4-BE49-F238E27FC236}">
                  <a16:creationId xmlns:a16="http://schemas.microsoft.com/office/drawing/2014/main" id="{22E5EAD8-F9C6-44E9-9EF0-7FF40785D5B0}"/>
                </a:ext>
              </a:extLst>
            </p:cNvPr>
            <p:cNvSpPr>
              <a:spLocks noChangeAspect="1"/>
            </p:cNvSpPr>
            <p:nvPr/>
          </p:nvSpPr>
          <p:spPr>
            <a:xfrm>
              <a:off x="9232959" y="2941863"/>
              <a:ext cx="118871" cy="118871"/>
            </a:xfrm>
            <a:prstGeom prst="ellipse">
              <a:avLst/>
            </a:prstGeom>
            <a:solidFill>
              <a:srgbClr val="F41A1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Oval 8">
              <a:extLst>
                <a:ext uri="{FF2B5EF4-FFF2-40B4-BE49-F238E27FC236}">
                  <a16:creationId xmlns:a16="http://schemas.microsoft.com/office/drawing/2014/main" id="{4BAADD43-70DC-46FE-893B-CED581C43A19}"/>
                </a:ext>
              </a:extLst>
            </p:cNvPr>
            <p:cNvSpPr>
              <a:spLocks noChangeAspect="1"/>
            </p:cNvSpPr>
            <p:nvPr/>
          </p:nvSpPr>
          <p:spPr>
            <a:xfrm>
              <a:off x="9232959" y="3246663"/>
              <a:ext cx="118871" cy="118871"/>
            </a:xfrm>
            <a:prstGeom prst="ellipse">
              <a:avLst/>
            </a:prstGeom>
            <a:solidFill>
              <a:srgbClr val="377FB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pic>
        <p:nvPicPr>
          <p:cNvPr id="5" name="Picture 4" descr="Line chart showing Days from application receipt to Summary statement release&#10;- shows CSR having better efficiency than NIH ICs">
            <a:extLst>
              <a:ext uri="{FF2B5EF4-FFF2-40B4-BE49-F238E27FC236}">
                <a16:creationId xmlns:a16="http://schemas.microsoft.com/office/drawing/2014/main" id="{9AF7B447-78E1-4D7E-895B-D4BC222B4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75" y="1334254"/>
            <a:ext cx="5674452" cy="4441422"/>
          </a:xfrm>
          <a:prstGeom prst="rect">
            <a:avLst/>
          </a:prstGeom>
        </p:spPr>
      </p:pic>
      <p:sp>
        <p:nvSpPr>
          <p:cNvPr id="2" name="Title 1">
            <a:extLst>
              <a:ext uri="{FF2B5EF4-FFF2-40B4-BE49-F238E27FC236}">
                <a16:creationId xmlns:a16="http://schemas.microsoft.com/office/drawing/2014/main" id="{F3A10579-01DF-4D87-A2F9-D7D74E3D2340}"/>
              </a:ext>
            </a:extLst>
          </p:cNvPr>
          <p:cNvSpPr>
            <a:spLocks noGrp="1"/>
          </p:cNvSpPr>
          <p:nvPr>
            <p:ph type="title"/>
          </p:nvPr>
        </p:nvSpPr>
        <p:spPr>
          <a:xfrm>
            <a:off x="609600" y="228600"/>
            <a:ext cx="10972801" cy="731520"/>
          </a:xfrm>
        </p:spPr>
        <p:txBody>
          <a:bodyPr>
            <a:normAutofit/>
          </a:bodyPr>
          <a:lstStyle/>
          <a:p>
            <a:r>
              <a:rPr lang="en-US" dirty="0"/>
              <a:t>CSR Continues to Lead in Efficiency/Timeliness</a:t>
            </a:r>
            <a:endParaRPr lang="en-US" sz="1600" dirty="0"/>
          </a:p>
        </p:txBody>
      </p:sp>
    </p:spTree>
    <p:extLst>
      <p:ext uri="{BB962C8B-B14F-4D97-AF65-F5344CB8AC3E}">
        <p14:creationId xmlns:p14="http://schemas.microsoft.com/office/powerpoint/2010/main" val="33807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that indicates evaluation">
            <a:extLst>
              <a:ext uri="{FF2B5EF4-FFF2-40B4-BE49-F238E27FC236}">
                <a16:creationId xmlns:a16="http://schemas.microsoft.com/office/drawing/2014/main" id="{22DEF25B-2438-46B2-B6F9-6CC2F86D3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329" y="2799500"/>
            <a:ext cx="829970" cy="829970"/>
          </a:xfrm>
          <a:prstGeom prst="rect">
            <a:avLst/>
          </a:prstGeom>
        </p:spPr>
      </p:pic>
      <p:sp>
        <p:nvSpPr>
          <p:cNvPr id="2" name="Title 1">
            <a:extLst>
              <a:ext uri="{FF2B5EF4-FFF2-40B4-BE49-F238E27FC236}">
                <a16:creationId xmlns:a16="http://schemas.microsoft.com/office/drawing/2014/main" id="{94B60214-6754-4BED-BE03-F2D5124E963B}"/>
              </a:ext>
            </a:extLst>
          </p:cNvPr>
          <p:cNvSpPr>
            <a:spLocks noGrp="1"/>
          </p:cNvSpPr>
          <p:nvPr>
            <p:ph type="title"/>
          </p:nvPr>
        </p:nvSpPr>
        <p:spPr>
          <a:xfrm>
            <a:off x="2886350" y="2892701"/>
            <a:ext cx="6419300" cy="698269"/>
          </a:xfrm>
        </p:spPr>
        <p:txBody>
          <a:bodyPr/>
          <a:lstStyle/>
          <a:p>
            <a:pPr algn="ctr"/>
            <a:r>
              <a:rPr lang="en-US" dirty="0">
                <a:solidFill>
                  <a:schemeClr val="bg1"/>
                </a:solidFill>
              </a:rPr>
              <a:t>CSR Evaluations Update</a:t>
            </a:r>
          </a:p>
        </p:txBody>
      </p:sp>
    </p:spTree>
    <p:extLst>
      <p:ext uri="{BB962C8B-B14F-4D97-AF65-F5344CB8AC3E}">
        <p14:creationId xmlns:p14="http://schemas.microsoft.com/office/powerpoint/2010/main" val="243715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R Evaluations&#10;completed- (commensuration bias (prelim scores/bias),&#10;half-point&#10;Intra-IRG ranking)&#10;Ongoing - (early career reviewer program, anonymization)&#10;new - evaluations of CSR study sections group by scientific disciplines">
            <a:extLst>
              <a:ext uri="{FF2B5EF4-FFF2-40B4-BE49-F238E27FC236}">
                <a16:creationId xmlns:a16="http://schemas.microsoft.com/office/drawing/2014/main" id="{E124B4FD-A405-4264-AAF8-0D7F051E48E9}"/>
              </a:ext>
            </a:extLst>
          </p:cNvPr>
          <p:cNvPicPr>
            <a:picLocks noGrp="1" noChangeAspect="1"/>
          </p:cNvPicPr>
          <p:nvPr>
            <p:ph idx="1"/>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B3676760-60F8-4C0C-84DF-445062E956F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79568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pleted Evaluations at CSR&#10;&#10; - Commensuration Bias Study (preliminary scores/bias)&#10;- Half-point study&#10;- Intra-IRG Ranking study">
            <a:extLst>
              <a:ext uri="{FF2B5EF4-FFF2-40B4-BE49-F238E27FC236}">
                <a16:creationId xmlns:a16="http://schemas.microsoft.com/office/drawing/2014/main" id="{0E49D613-E1EE-4037-8FC2-5D11E4A224C0}"/>
              </a:ext>
            </a:extLst>
          </p:cNvPr>
          <p:cNvPicPr>
            <a:picLocks noGrp="1" noChangeAspect="1"/>
          </p:cNvPicPr>
          <p:nvPr>
            <p:ph idx="1"/>
          </p:nvPr>
        </p:nvPicPr>
        <p:blipFill>
          <a:blip r:embed="rId3"/>
          <a:stretch>
            <a:fillRect/>
          </a:stretch>
        </p:blipFill>
        <p:spPr>
          <a:xfrm>
            <a:off x="0" y="156484"/>
            <a:ext cx="11887200" cy="6686550"/>
          </a:xfrm>
          <a:prstGeom prst="rect">
            <a:avLst/>
          </a:prstGeom>
        </p:spPr>
      </p:pic>
      <p:sp>
        <p:nvSpPr>
          <p:cNvPr id="2" name="Title 1">
            <a:extLst>
              <a:ext uri="{FF2B5EF4-FFF2-40B4-BE49-F238E27FC236}">
                <a16:creationId xmlns:a16="http://schemas.microsoft.com/office/drawing/2014/main" id="{D6718F33-651C-460D-8C9F-FF5C90D27E1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2551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BBB54C-E36B-41D0-9B99-CD4F328BCB4B}"/>
              </a:ext>
            </a:extLst>
          </p:cNvPr>
          <p:cNvSpPr/>
          <p:nvPr/>
        </p:nvSpPr>
        <p:spPr>
          <a:xfrm>
            <a:off x="230522" y="826290"/>
            <a:ext cx="11825728" cy="5355312"/>
          </a:xfrm>
          <a:prstGeom prst="rect">
            <a:avLst/>
          </a:prstGeom>
        </p:spPr>
        <p:txBody>
          <a:bodyPr wrap="square">
            <a:spAutoFit/>
          </a:bodyPr>
          <a:lstStyle/>
          <a:p>
            <a:pPr marL="285750" indent="-285750">
              <a:buFont typeface="Arial" panose="020B0604020202020204" pitchFamily="34" charset="0"/>
              <a:buChar char="•"/>
            </a:pPr>
            <a:r>
              <a:rPr lang="en-US" b="1" dirty="0">
                <a:solidFill>
                  <a:schemeClr val="tx2"/>
                </a:solidFill>
              </a:rPr>
              <a:t>Commensuration Bias Study: </a:t>
            </a:r>
            <a:r>
              <a:rPr lang="en-US" dirty="0">
                <a:solidFill>
                  <a:schemeClr val="tx2"/>
                </a:solidFill>
              </a:rPr>
              <a:t>Do reviewers use criteria scores to derive overall impact scores differently for black versus white applicants? </a:t>
            </a:r>
          </a:p>
          <a:p>
            <a:endParaRPr lang="en-US" dirty="0">
              <a:solidFill>
                <a:schemeClr val="tx2"/>
              </a:solidFill>
            </a:endParaRPr>
          </a:p>
          <a:p>
            <a:pPr lvl="1"/>
            <a:r>
              <a:rPr lang="en-US" i="1" dirty="0">
                <a:solidFill>
                  <a:schemeClr val="tx2"/>
                </a:solidFill>
              </a:rPr>
              <a:t>Outcome: Small but statistically significant commensuration bias, but these effects are very small and do not account for the much larger disparities in overall impact scores between applications from white and black applicants. </a:t>
            </a:r>
            <a:r>
              <a:rPr lang="en-US" i="1" dirty="0">
                <a:solidFill>
                  <a:srgbClr val="FF0000"/>
                </a:solidFill>
              </a:rPr>
              <a:t>Publication in preparation</a:t>
            </a:r>
          </a:p>
          <a:p>
            <a:endParaRPr lang="en-US" b="1" dirty="0">
              <a:solidFill>
                <a:srgbClr val="FF0000"/>
              </a:solidFill>
            </a:endParaRPr>
          </a:p>
          <a:p>
            <a:pPr marL="285750" indent="-285750">
              <a:buFont typeface="Arial"/>
              <a:buChar char="•"/>
            </a:pPr>
            <a:r>
              <a:rPr lang="en-US" b="1" dirty="0">
                <a:solidFill>
                  <a:schemeClr val="tx2"/>
                </a:solidFill>
              </a:rPr>
              <a:t>Half Point Pilot: </a:t>
            </a:r>
            <a:r>
              <a:rPr lang="en-US" dirty="0">
                <a:solidFill>
                  <a:schemeClr val="tx2"/>
                </a:solidFill>
              </a:rPr>
              <a:t>Will allowing reviewers to use 0.5 increments for scoring (e.g. 1.5, 2.0, 2.5) improve score compression?</a:t>
            </a:r>
          </a:p>
          <a:p>
            <a:endParaRPr lang="en-US" dirty="0">
              <a:solidFill>
                <a:schemeClr val="tx2"/>
              </a:solidFill>
            </a:endParaRPr>
          </a:p>
          <a:p>
            <a:pPr lvl="1"/>
            <a:r>
              <a:rPr lang="en-US" i="1" dirty="0">
                <a:solidFill>
                  <a:schemeClr val="tx2"/>
                </a:solidFill>
              </a:rPr>
              <a:t>Outcome: Half-point option did not significantly improve score compression for most study sections or significantly alter rank order of applications under evaluation. </a:t>
            </a:r>
            <a:r>
              <a:rPr lang="en-US" i="1" dirty="0">
                <a:solidFill>
                  <a:srgbClr val="FF0000"/>
                </a:solidFill>
              </a:rPr>
              <a:t>CSR will not implement</a:t>
            </a:r>
            <a:r>
              <a:rPr lang="en-US" i="1" dirty="0">
                <a:solidFill>
                  <a:schemeClr val="tx2"/>
                </a:solidFill>
              </a:rPr>
              <a:t>.</a:t>
            </a:r>
          </a:p>
          <a:p>
            <a:endParaRPr lang="en-US" b="1" dirty="0">
              <a:solidFill>
                <a:schemeClr val="tx2"/>
              </a:solidFill>
            </a:endParaRPr>
          </a:p>
          <a:p>
            <a:pPr marL="285750" indent="-285750">
              <a:buFont typeface="Arial"/>
              <a:buChar char="•"/>
            </a:pPr>
            <a:r>
              <a:rPr lang="en-US" b="1" dirty="0">
                <a:solidFill>
                  <a:schemeClr val="tx2"/>
                </a:solidFill>
              </a:rPr>
              <a:t>Intra-IRG Ranking Study: </a:t>
            </a:r>
            <a:r>
              <a:rPr lang="en-US" dirty="0">
                <a:solidFill>
                  <a:schemeClr val="tx2"/>
                </a:solidFill>
              </a:rPr>
              <a:t>Will reviewer rankings of the top 20% of applications across study sections within an IRG (CSR management cluster) reveal differences in the quality of science among the study sections? </a:t>
            </a:r>
          </a:p>
          <a:p>
            <a:endParaRPr lang="en-US" dirty="0">
              <a:solidFill>
                <a:schemeClr val="tx2"/>
              </a:solidFill>
            </a:endParaRPr>
          </a:p>
          <a:p>
            <a:pPr lvl="1"/>
            <a:r>
              <a:rPr lang="en-US" i="1" dirty="0">
                <a:solidFill>
                  <a:schemeClr val="tx2"/>
                </a:solidFill>
              </a:rPr>
              <a:t>Outcome: No large differences in quality evident among study sections. Rankings were also related to the reviewers’ familiarity with the science of each application and adjusting for reviewer familiarity further reduced the size of the differences in rankings between SRGs. </a:t>
            </a:r>
            <a:r>
              <a:rPr lang="en-US" i="1" dirty="0">
                <a:solidFill>
                  <a:srgbClr val="FF0000"/>
                </a:solidFill>
              </a:rPr>
              <a:t>CSR will critically evaluate study design</a:t>
            </a:r>
            <a:r>
              <a:rPr lang="en-US" i="1" dirty="0">
                <a:solidFill>
                  <a:schemeClr val="tx2"/>
                </a:solidFill>
              </a:rPr>
              <a:t>.</a:t>
            </a:r>
            <a:endParaRPr lang="en-US" dirty="0">
              <a:solidFill>
                <a:schemeClr val="tx2"/>
              </a:solidFill>
            </a:endParaRPr>
          </a:p>
        </p:txBody>
      </p:sp>
      <p:sp>
        <p:nvSpPr>
          <p:cNvPr id="2" name="Title 1">
            <a:extLst>
              <a:ext uri="{FF2B5EF4-FFF2-40B4-BE49-F238E27FC236}">
                <a16:creationId xmlns:a16="http://schemas.microsoft.com/office/drawing/2014/main" id="{FF03AEB7-C85B-4E55-9069-039A811BBB2A}"/>
              </a:ext>
            </a:extLst>
          </p:cNvPr>
          <p:cNvSpPr>
            <a:spLocks noGrp="1"/>
          </p:cNvSpPr>
          <p:nvPr>
            <p:ph type="title"/>
          </p:nvPr>
        </p:nvSpPr>
        <p:spPr>
          <a:xfrm>
            <a:off x="609598" y="94770"/>
            <a:ext cx="10972801" cy="731520"/>
          </a:xfrm>
        </p:spPr>
        <p:txBody>
          <a:bodyPr>
            <a:normAutofit/>
          </a:bodyPr>
          <a:lstStyle/>
          <a:p>
            <a:r>
              <a:rPr lang="en-US" dirty="0"/>
              <a:t>Update on Completed Studies</a:t>
            </a:r>
            <a:endParaRPr lang="en-US" sz="3100" dirty="0"/>
          </a:p>
        </p:txBody>
      </p:sp>
    </p:spTree>
    <p:extLst>
      <p:ext uri="{BB962C8B-B14F-4D97-AF65-F5344CB8AC3E}">
        <p14:creationId xmlns:p14="http://schemas.microsoft.com/office/powerpoint/2010/main" val="374823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632B-BC5F-4FE3-9002-B8C8DB237DF7}"/>
              </a:ext>
            </a:extLst>
          </p:cNvPr>
          <p:cNvSpPr>
            <a:spLocks noGrp="1"/>
          </p:cNvSpPr>
          <p:nvPr>
            <p:ph type="title"/>
          </p:nvPr>
        </p:nvSpPr>
        <p:spPr/>
        <p:txBody>
          <a:bodyPr>
            <a:normAutofit fontScale="90000"/>
          </a:bodyPr>
          <a:lstStyle/>
          <a:p>
            <a:br>
              <a:rPr lang="en-US" dirty="0"/>
            </a:br>
            <a:endParaRPr lang="en-US" dirty="0"/>
          </a:p>
        </p:txBody>
      </p:sp>
      <p:pic>
        <p:nvPicPr>
          <p:cNvPr id="4" name="Content Placeholder 3" descr="Welcome New CSR Advisory Committee Members&#10;Jimming Gao PhD, Professor of Oncology Pharmacology and Otolaryngology Simmons Comprehensive Cancer Center Department of Pharmacology University of Texas Southwestern Medical center&#10;Deanna L. Kroetz, PhD, Professor, Department of Bioengineering and Theraputic Sciences University of California San Francisco&#10;Jose Lopez, M.D., Professor of Medicine Division of Hematology University of Washington School of Medicine&#10;Tonya M. Palermo, PhD, Professor Department of Aneshesiology of Pain Medicine University of Washington&#10;&#10;Acknowledgement: Sharon Sealey ">
            <a:extLst>
              <a:ext uri="{FF2B5EF4-FFF2-40B4-BE49-F238E27FC236}">
                <a16:creationId xmlns:a16="http://schemas.microsoft.com/office/drawing/2014/main" id="{9B2D05D0-B0DC-45AD-B50F-80D27AC2AA70}"/>
              </a:ext>
            </a:extLst>
          </p:cNvPr>
          <p:cNvPicPr>
            <a:picLocks noGrp="1" noChangeAspect="1"/>
          </p:cNvPicPr>
          <p:nvPr>
            <p:ph idx="1"/>
          </p:nvPr>
        </p:nvPicPr>
        <p:blipFill>
          <a:blip r:embed="rId2"/>
          <a:stretch>
            <a:fillRect/>
          </a:stretch>
        </p:blipFill>
        <p:spPr>
          <a:xfrm>
            <a:off x="-1" y="152399"/>
            <a:ext cx="11904133" cy="6696075"/>
          </a:xfrm>
          <a:prstGeom prst="rect">
            <a:avLst/>
          </a:prstGeom>
        </p:spPr>
      </p:pic>
    </p:spTree>
    <p:extLst>
      <p:ext uri="{BB962C8B-B14F-4D97-AF65-F5344CB8AC3E}">
        <p14:creationId xmlns:p14="http://schemas.microsoft.com/office/powerpoint/2010/main" val="259480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going Evaluations at CSR&#10;&#10;- Early career reviewer program&#10;- anonymization study">
            <a:extLst>
              <a:ext uri="{FF2B5EF4-FFF2-40B4-BE49-F238E27FC236}">
                <a16:creationId xmlns:a16="http://schemas.microsoft.com/office/drawing/2014/main" id="{D4003EE0-2034-4203-93C7-03CCD101AA83}"/>
              </a:ext>
            </a:extLst>
          </p:cNvPr>
          <p:cNvPicPr>
            <a:picLocks noGrp="1" noChangeAspect="1"/>
          </p:cNvPicPr>
          <p:nvPr>
            <p:ph idx="1"/>
          </p:nvPr>
        </p:nvPicPr>
        <p:blipFill>
          <a:blip r:embed="rId2"/>
          <a:stretch>
            <a:fillRect/>
          </a:stretch>
        </p:blipFill>
        <p:spPr>
          <a:xfrm>
            <a:off x="-1" y="156485"/>
            <a:ext cx="11870267" cy="6677025"/>
          </a:xfrm>
          <a:prstGeom prst="rect">
            <a:avLst/>
          </a:prstGeom>
        </p:spPr>
      </p:pic>
      <p:sp>
        <p:nvSpPr>
          <p:cNvPr id="2" name="Title 1">
            <a:extLst>
              <a:ext uri="{FF2B5EF4-FFF2-40B4-BE49-F238E27FC236}">
                <a16:creationId xmlns:a16="http://schemas.microsoft.com/office/drawing/2014/main" id="{1C284957-6E98-4190-BCF0-3792CD5322B4}"/>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6436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37B59-5F2D-45E6-B8BD-6D8A58CCD9BB}"/>
              </a:ext>
            </a:extLst>
          </p:cNvPr>
          <p:cNvSpPr>
            <a:spLocks noGrp="1"/>
          </p:cNvSpPr>
          <p:nvPr>
            <p:ph idx="1"/>
          </p:nvPr>
        </p:nvSpPr>
        <p:spPr>
          <a:xfrm>
            <a:off x="609600" y="1313234"/>
            <a:ext cx="10972801" cy="4630366"/>
          </a:xfrm>
        </p:spPr>
        <p:txBody>
          <a:bodyPr>
            <a:normAutofit fontScale="92500"/>
          </a:bodyPr>
          <a:lstStyle/>
          <a:p>
            <a:pPr lvl="0"/>
            <a:r>
              <a:rPr lang="en-US" sz="2400" dirty="0"/>
              <a:t>Established in late 2011 – first ECRs served in the Oct 2011 meetings. </a:t>
            </a:r>
          </a:p>
          <a:p>
            <a:pPr marL="0" lvl="0" indent="0">
              <a:buNone/>
            </a:pPr>
            <a:endParaRPr lang="en-US" sz="2400" dirty="0"/>
          </a:p>
          <a:p>
            <a:pPr lvl="0"/>
            <a:r>
              <a:rPr lang="en-US" sz="2400" dirty="0"/>
              <a:t>Main goals: Expose scientists to the peer review experience to help make them more competitive as applicants and enrich the pool of NIH reviewers</a:t>
            </a:r>
          </a:p>
          <a:p>
            <a:pPr marL="0" lvl="0" indent="0">
              <a:buNone/>
            </a:pPr>
            <a:endParaRPr lang="en-US" sz="2400" dirty="0"/>
          </a:p>
          <a:p>
            <a:pPr lvl="0"/>
            <a:r>
              <a:rPr lang="en-US" sz="2400" b="1" dirty="0">
                <a:solidFill>
                  <a:srgbClr val="002060"/>
                </a:solidFill>
              </a:rPr>
              <a:t>3111</a:t>
            </a:r>
            <a:r>
              <a:rPr lang="en-US" sz="2400" dirty="0"/>
              <a:t> individuals have received ECR training and have served on study sections</a:t>
            </a:r>
          </a:p>
          <a:p>
            <a:pPr marL="0" lvl="0" indent="0">
              <a:buNone/>
            </a:pPr>
            <a:endParaRPr lang="en-US" sz="2400" dirty="0"/>
          </a:p>
          <a:p>
            <a:pPr lvl="0"/>
            <a:r>
              <a:rPr lang="en-US" sz="2400" b="1" dirty="0">
                <a:solidFill>
                  <a:srgbClr val="002060"/>
                </a:solidFill>
              </a:rPr>
              <a:t>19% </a:t>
            </a:r>
            <a:r>
              <a:rPr lang="en-US" sz="2400" dirty="0"/>
              <a:t>of ECRs who have served on study sections are from under-represented racial/ethnic groups,</a:t>
            </a:r>
            <a:r>
              <a:rPr lang="en-US" sz="2400" b="1" dirty="0">
                <a:solidFill>
                  <a:srgbClr val="002060"/>
                </a:solidFill>
              </a:rPr>
              <a:t> 47% </a:t>
            </a:r>
            <a:r>
              <a:rPr lang="en-US" sz="2400" dirty="0"/>
              <a:t>are women </a:t>
            </a:r>
          </a:p>
          <a:p>
            <a:pPr marL="0" lvl="0" indent="0">
              <a:buNone/>
            </a:pPr>
            <a:endParaRPr lang="en-US" sz="2400" dirty="0"/>
          </a:p>
          <a:p>
            <a:pPr lvl="0"/>
            <a:r>
              <a:rPr lang="en-US" sz="2400" b="1" dirty="0">
                <a:solidFill>
                  <a:srgbClr val="002060"/>
                </a:solidFill>
              </a:rPr>
              <a:t>143</a:t>
            </a:r>
            <a:r>
              <a:rPr lang="en-US" sz="2400" dirty="0"/>
              <a:t> former ECRs are now members of standing study sections</a:t>
            </a:r>
          </a:p>
          <a:p>
            <a:pPr lvl="0"/>
            <a:endParaRPr lang="en-US" sz="2400" dirty="0"/>
          </a:p>
          <a:p>
            <a:endParaRPr lang="en-US" sz="2400" dirty="0"/>
          </a:p>
        </p:txBody>
      </p:sp>
      <p:sp>
        <p:nvSpPr>
          <p:cNvPr id="2" name="Title 1">
            <a:extLst>
              <a:ext uri="{FF2B5EF4-FFF2-40B4-BE49-F238E27FC236}">
                <a16:creationId xmlns:a16="http://schemas.microsoft.com/office/drawing/2014/main" id="{FF03AEB7-C85B-4E55-9069-039A811BBB2A}"/>
              </a:ext>
            </a:extLst>
          </p:cNvPr>
          <p:cNvSpPr>
            <a:spLocks noGrp="1"/>
          </p:cNvSpPr>
          <p:nvPr>
            <p:ph type="title"/>
          </p:nvPr>
        </p:nvSpPr>
        <p:spPr>
          <a:xfrm>
            <a:off x="609599" y="348343"/>
            <a:ext cx="10972801" cy="731520"/>
          </a:xfrm>
        </p:spPr>
        <p:txBody>
          <a:bodyPr>
            <a:normAutofit fontScale="90000"/>
          </a:bodyPr>
          <a:lstStyle/>
          <a:p>
            <a:r>
              <a:rPr lang="en-US" dirty="0"/>
              <a:t>CSR Early Career Reviewer (ECR) Program</a:t>
            </a:r>
            <a:br>
              <a:rPr lang="en-US" dirty="0"/>
            </a:br>
            <a:endParaRPr lang="en-US" sz="3100" dirty="0"/>
          </a:p>
        </p:txBody>
      </p:sp>
    </p:spTree>
    <p:extLst>
      <p:ext uri="{BB962C8B-B14F-4D97-AF65-F5344CB8AC3E}">
        <p14:creationId xmlns:p14="http://schemas.microsoft.com/office/powerpoint/2010/main" val="265180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AEB7-C85B-4E55-9069-039A811BBB2A}"/>
              </a:ext>
            </a:extLst>
          </p:cNvPr>
          <p:cNvSpPr>
            <a:spLocks noGrp="1"/>
          </p:cNvSpPr>
          <p:nvPr>
            <p:ph type="title"/>
          </p:nvPr>
        </p:nvSpPr>
        <p:spPr>
          <a:xfrm>
            <a:off x="609600" y="228600"/>
            <a:ext cx="10972801" cy="731520"/>
          </a:xfrm>
        </p:spPr>
        <p:txBody>
          <a:bodyPr>
            <a:normAutofit fontScale="90000"/>
          </a:bodyPr>
          <a:lstStyle/>
          <a:p>
            <a:r>
              <a:rPr lang="en-US" dirty="0"/>
              <a:t>CSR Early Career Reviewer (ECR) Program</a:t>
            </a:r>
            <a:br>
              <a:rPr lang="en-US" dirty="0"/>
            </a:br>
            <a:r>
              <a:rPr lang="en-US" sz="2200" dirty="0"/>
              <a:t>Planned Analyses</a:t>
            </a:r>
          </a:p>
        </p:txBody>
      </p:sp>
      <p:sp>
        <p:nvSpPr>
          <p:cNvPr id="4" name="Content Placeholder 3">
            <a:extLst>
              <a:ext uri="{FF2B5EF4-FFF2-40B4-BE49-F238E27FC236}">
                <a16:creationId xmlns:a16="http://schemas.microsoft.com/office/drawing/2014/main" id="{98E37B59-5F2D-45E6-B8BD-6D8A58CCD9BB}"/>
              </a:ext>
            </a:extLst>
          </p:cNvPr>
          <p:cNvSpPr>
            <a:spLocks noGrp="1"/>
          </p:cNvSpPr>
          <p:nvPr>
            <p:ph idx="1"/>
          </p:nvPr>
        </p:nvSpPr>
        <p:spPr>
          <a:xfrm>
            <a:off x="609600" y="1313234"/>
            <a:ext cx="10972801" cy="4630366"/>
          </a:xfrm>
        </p:spPr>
        <p:txBody>
          <a:bodyPr>
            <a:normAutofit/>
          </a:bodyPr>
          <a:lstStyle/>
          <a:p>
            <a:pPr lvl="0"/>
            <a:r>
              <a:rPr lang="en-US" sz="2400" dirty="0"/>
              <a:t>Demographic analysis: gender, race, ethnicity, geographic distribution, institution type for both database and ECRs used in review</a:t>
            </a:r>
          </a:p>
          <a:p>
            <a:pPr marL="0" lvl="0" indent="0">
              <a:buNone/>
            </a:pPr>
            <a:endParaRPr lang="en-US" sz="2400" dirty="0"/>
          </a:p>
          <a:p>
            <a:pPr lvl="0"/>
            <a:r>
              <a:rPr lang="en-US" sz="2400" dirty="0"/>
              <a:t>Analysis of success rates for R01s submitted by ECRs compared to early career researchers matched for relevant demographic and career characteristics</a:t>
            </a:r>
          </a:p>
          <a:p>
            <a:pPr lvl="0"/>
            <a:endParaRPr lang="en-US" sz="2400" dirty="0"/>
          </a:p>
          <a:p>
            <a:pPr lvl="0"/>
            <a:r>
              <a:rPr lang="en-US" sz="2400" dirty="0"/>
              <a:t>Survey ECRs re: their experience to identify areas of improvement for program</a:t>
            </a:r>
          </a:p>
        </p:txBody>
      </p:sp>
    </p:spTree>
    <p:extLst>
      <p:ext uri="{BB962C8B-B14F-4D97-AF65-F5344CB8AC3E}">
        <p14:creationId xmlns:p14="http://schemas.microsoft.com/office/powerpoint/2010/main" val="86718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11">
            <a:extLst>
              <a:ext uri="{FF2B5EF4-FFF2-40B4-BE49-F238E27FC236}">
                <a16:creationId xmlns:a16="http://schemas.microsoft.com/office/drawing/2014/main" id="{B7DC0FF9-8ED1-49B3-8BA2-023A0E864CA5}"/>
              </a:ext>
            </a:extLst>
          </p:cNvPr>
          <p:cNvSpPr txBox="1">
            <a:spLocks/>
          </p:cNvSpPr>
          <p:nvPr/>
        </p:nvSpPr>
        <p:spPr>
          <a:xfrm>
            <a:off x="7428411" y="5937107"/>
            <a:ext cx="4515940" cy="254687"/>
          </a:xfrm>
          <a:prstGeom prst="rect">
            <a:avLst/>
          </a:prstGeom>
        </p:spPr>
        <p:txBody>
          <a:bodyPr/>
          <a:lstStyle>
            <a:lvl1pPr marL="456433" indent="-456433" algn="l" defTabSz="1217162" rtl="0" eaLnBrk="1" latinLnBrk="0" hangingPunct="1">
              <a:spcBef>
                <a:spcPct val="20000"/>
              </a:spcBef>
              <a:buClr>
                <a:srgbClr val="719500"/>
              </a:buClr>
              <a:buFont typeface="Arial" pitchFamily="34" charset="0"/>
              <a:buChar char="•"/>
              <a:defRPr sz="2900" kern="1200">
                <a:solidFill>
                  <a:schemeClr val="tx1"/>
                </a:solidFill>
                <a:latin typeface="Arial" pitchFamily="34" charset="0"/>
                <a:ea typeface="+mn-ea"/>
                <a:cs typeface="Arial" pitchFamily="34" charset="0"/>
              </a:defRPr>
            </a:lvl1pPr>
            <a:lvl2pPr marL="456433" indent="388816"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2pPr>
            <a:lvl3pPr marL="998892" indent="-457120" algn="l" defTabSz="1217162" rtl="0" eaLnBrk="1" latinLnBrk="0" hangingPunct="1">
              <a:spcBef>
                <a:spcPct val="20000"/>
              </a:spcBef>
              <a:buFont typeface="Arial" pitchFamily="34" charset="0"/>
              <a:buChar char="−"/>
              <a:tabLst>
                <a:tab pos="1301687" algn="l"/>
              </a:tabLst>
              <a:defRPr sz="2900" kern="1200">
                <a:solidFill>
                  <a:schemeClr val="tx1"/>
                </a:solidFill>
                <a:latin typeface="Arial" pitchFamily="34" charset="0"/>
                <a:ea typeface="+mn-ea"/>
                <a:cs typeface="Arial" pitchFamily="34" charset="0"/>
              </a:defRPr>
            </a:lvl3pPr>
            <a:lvl4pPr marL="1456012" indent="-389399"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4pPr>
            <a:lvl5pPr marL="1980853" indent="-457120" algn="l" defTabSz="1217162"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5pPr>
            <a:lvl6pPr marL="3347186"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76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34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929" indent="-304277" algn="l" defTabSz="1217162"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r">
              <a:buFont typeface="Arial" pitchFamily="34" charset="0"/>
              <a:buNone/>
            </a:pPr>
            <a:r>
              <a:rPr lang="en-US" sz="1100" dirty="0"/>
              <a:t>Acknowledgment: Lee Mann &amp; Richard Nakamura</a:t>
            </a:r>
          </a:p>
        </p:txBody>
      </p:sp>
      <p:pic>
        <p:nvPicPr>
          <p:cNvPr id="4" name="Picture 3" descr="redaction of application information - 100% complete&#10;reviewer recruitment - 60% complete&#10;assignments - 55% complete&#10;critiques received - 35% complete&#10;data gather and analysis - 0% complete">
            <a:extLst>
              <a:ext uri="{FF2B5EF4-FFF2-40B4-BE49-F238E27FC236}">
                <a16:creationId xmlns:a16="http://schemas.microsoft.com/office/drawing/2014/main" id="{A5BE84CC-75A3-4946-B67C-124B14689DA9}"/>
              </a:ext>
            </a:extLst>
          </p:cNvPr>
          <p:cNvPicPr>
            <a:picLocks noChangeAspect="1"/>
          </p:cNvPicPr>
          <p:nvPr/>
        </p:nvPicPr>
        <p:blipFill>
          <a:blip r:embed="rId3"/>
          <a:stretch>
            <a:fillRect/>
          </a:stretch>
        </p:blipFill>
        <p:spPr>
          <a:xfrm>
            <a:off x="2022492" y="2492212"/>
            <a:ext cx="8559526" cy="2615411"/>
          </a:xfrm>
          <a:prstGeom prst="rect">
            <a:avLst/>
          </a:prstGeom>
        </p:spPr>
      </p:pic>
      <p:sp>
        <p:nvSpPr>
          <p:cNvPr id="45" name="Content Placeholder 44">
            <a:extLst>
              <a:ext uri="{FF2B5EF4-FFF2-40B4-BE49-F238E27FC236}">
                <a16:creationId xmlns:a16="http://schemas.microsoft.com/office/drawing/2014/main" id="{AED722F9-ECB9-4FA4-AC17-1C809FB60D88}"/>
              </a:ext>
            </a:extLst>
          </p:cNvPr>
          <p:cNvSpPr>
            <a:spLocks noGrp="1"/>
          </p:cNvSpPr>
          <p:nvPr>
            <p:ph idx="1"/>
          </p:nvPr>
        </p:nvSpPr>
        <p:spPr>
          <a:xfrm>
            <a:off x="336449" y="996065"/>
            <a:ext cx="11521440" cy="5124450"/>
          </a:xfrm>
        </p:spPr>
        <p:txBody>
          <a:bodyPr>
            <a:normAutofit fontScale="92500" lnSpcReduction="20000"/>
          </a:bodyPr>
          <a:lstStyle/>
          <a:p>
            <a:pPr marL="461963" indent="-230188">
              <a:buSzPct val="120000"/>
            </a:pPr>
            <a:r>
              <a:rPr lang="en-US" dirty="0"/>
              <a:t>Examines various potential sources of bias – race, gender, career-stage and institutional</a:t>
            </a:r>
          </a:p>
          <a:p>
            <a:pPr marL="461963" indent="-230188">
              <a:buSzPct val="120000"/>
            </a:pPr>
            <a:endParaRPr lang="en-US" dirty="0"/>
          </a:p>
          <a:p>
            <a:pPr marL="461963" indent="-230188">
              <a:buSzPct val="120000"/>
            </a:pPr>
            <a:r>
              <a:rPr lang="en-US" dirty="0"/>
              <a:t>1200 previously-reviewed applications in both full and redacted forms </a:t>
            </a:r>
          </a:p>
          <a:p>
            <a:pPr marL="461963" indent="-230188">
              <a:buSzPct val="120000"/>
            </a:pPr>
            <a:endParaRPr lang="en-US" dirty="0"/>
          </a:p>
          <a:p>
            <a:pPr marL="461963" indent="-230188">
              <a:buSzPct val="120000"/>
            </a:pPr>
            <a:r>
              <a:rPr lang="en-US" dirty="0"/>
              <a:t>Being conducted by contractor, SSI, which is handling:</a:t>
            </a:r>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231775" indent="0">
              <a:buSzPct val="120000"/>
              <a:buNone/>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endParaRPr lang="en-US" dirty="0"/>
          </a:p>
          <a:p>
            <a:pPr marL="461963" indent="-230188">
              <a:buSzPct val="120000"/>
            </a:pPr>
            <a:r>
              <a:rPr lang="en-US" dirty="0"/>
              <a:t>Experimental approach, results and data will be peer-reviewed and shared – anticipated date of completion (Summer/Fall 2019)</a:t>
            </a:r>
          </a:p>
        </p:txBody>
      </p:sp>
      <p:sp>
        <p:nvSpPr>
          <p:cNvPr id="2" name="Title 1">
            <a:extLst>
              <a:ext uri="{FF2B5EF4-FFF2-40B4-BE49-F238E27FC236}">
                <a16:creationId xmlns:a16="http://schemas.microsoft.com/office/drawing/2014/main" id="{34FDB0A3-C784-4E08-9BF3-6AB0465814B5}"/>
              </a:ext>
            </a:extLst>
          </p:cNvPr>
          <p:cNvSpPr>
            <a:spLocks noGrp="1"/>
          </p:cNvSpPr>
          <p:nvPr>
            <p:ph type="title"/>
          </p:nvPr>
        </p:nvSpPr>
        <p:spPr/>
        <p:txBody>
          <a:bodyPr>
            <a:noAutofit/>
          </a:bodyPr>
          <a:lstStyle/>
          <a:p>
            <a:pPr algn="ctr"/>
            <a:r>
              <a:rPr lang="en-US" sz="2600" dirty="0"/>
              <a:t>CSR Anonymization Study Update</a:t>
            </a:r>
          </a:p>
        </p:txBody>
      </p:sp>
    </p:spTree>
    <p:extLst>
      <p:ext uri="{BB962C8B-B14F-4D97-AF65-F5344CB8AC3E}">
        <p14:creationId xmlns:p14="http://schemas.microsoft.com/office/powerpoint/2010/main" val="293912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Evaluations at CSR&#10;&#10;-New Framework for CSR study sections evaluations">
            <a:extLst>
              <a:ext uri="{FF2B5EF4-FFF2-40B4-BE49-F238E27FC236}">
                <a16:creationId xmlns:a16="http://schemas.microsoft.com/office/drawing/2014/main" id="{2EA51D4E-4ED6-45D1-9FFD-90C7867FF96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5748E6-8147-40FB-A388-426FE381FA1F}"/>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9549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8DC86-87EF-41AC-A5FC-6DA93D45EE20}"/>
              </a:ext>
            </a:extLst>
          </p:cNvPr>
          <p:cNvSpPr>
            <a:spLocks noGrp="1"/>
          </p:cNvSpPr>
          <p:nvPr>
            <p:ph idx="1"/>
          </p:nvPr>
        </p:nvSpPr>
        <p:spPr/>
        <p:txBody>
          <a:bodyPr>
            <a:normAutofit fontScale="85000" lnSpcReduction="10000"/>
          </a:bodyPr>
          <a:lstStyle/>
          <a:p>
            <a:pPr marL="0" indent="0">
              <a:buNone/>
            </a:pPr>
            <a:br>
              <a:rPr lang="en-US" b="1" dirty="0"/>
            </a:br>
            <a:r>
              <a:rPr lang="en-US" b="1" dirty="0"/>
              <a:t>1998-2003: Panel on Scientific Boundaries of Review (PSBR) mandated recurring evaluations of study sections: </a:t>
            </a:r>
            <a:r>
              <a:rPr lang="en-US" dirty="0"/>
              <a:t>“</a:t>
            </a:r>
            <a:r>
              <a:rPr lang="en-US" i="1" dirty="0"/>
              <a:t>As recommended by the PSBR Report and the CSR Advisory Committee, CSR will examine the functioning of the new IRGs and study sections…...”</a:t>
            </a:r>
            <a:br>
              <a:rPr lang="en-US" sz="3600" i="1" dirty="0"/>
            </a:br>
            <a:endParaRPr lang="en-US" b="1" dirty="0"/>
          </a:p>
          <a:p>
            <a:pPr marL="0" indent="0">
              <a:buNone/>
            </a:pPr>
            <a:r>
              <a:rPr lang="en-US" b="1" dirty="0"/>
              <a:t>2003-2015</a:t>
            </a:r>
          </a:p>
          <a:p>
            <a:r>
              <a:rPr lang="en-US" dirty="0"/>
              <a:t>By Integrated Review Group (IRG), internal review only</a:t>
            </a:r>
          </a:p>
          <a:p>
            <a:r>
              <a:rPr lang="en-US" dirty="0"/>
              <a:t>By IRG, teleconference input from Chairs, email input from selected reviewers, white paper by IRG Chief, internal review</a:t>
            </a:r>
          </a:p>
          <a:p>
            <a:r>
              <a:rPr lang="en-US" dirty="0"/>
              <a:t>By IRG, outside scientific working group (WG), provided </a:t>
            </a:r>
            <a:r>
              <a:rPr lang="en-US" b="1" dirty="0"/>
              <a:t>bibliometric</a:t>
            </a:r>
            <a:r>
              <a:rPr lang="en-US" dirty="0"/>
              <a:t> and </a:t>
            </a:r>
            <a:r>
              <a:rPr lang="en-US" b="1" dirty="0"/>
              <a:t>scientific overlap </a:t>
            </a:r>
            <a:r>
              <a:rPr lang="en-US" dirty="0"/>
              <a:t>data, met with SROs, asked questions about quality, process</a:t>
            </a:r>
          </a:p>
          <a:p>
            <a:pPr marL="0" indent="0">
              <a:buNone/>
            </a:pPr>
            <a:endParaRPr lang="en-US" b="1" dirty="0"/>
          </a:p>
          <a:p>
            <a:pPr marL="0" indent="0">
              <a:buNone/>
            </a:pPr>
            <a:r>
              <a:rPr lang="en-US" b="1" dirty="0"/>
              <a:t>Output:</a:t>
            </a:r>
          </a:p>
          <a:p>
            <a:r>
              <a:rPr lang="en-US" dirty="0"/>
              <a:t>By IRG – WG commented on operations in IRG, rosters, balance between regular/</a:t>
            </a:r>
            <a:r>
              <a:rPr lang="en-US" dirty="0" err="1"/>
              <a:t>adhoc</a:t>
            </a:r>
            <a:r>
              <a:rPr lang="en-US" dirty="0"/>
              <a:t> members, diversity, etc. </a:t>
            </a:r>
          </a:p>
          <a:p>
            <a:pPr marL="0" indent="0">
              <a:buNone/>
            </a:pPr>
            <a:endParaRPr lang="en-US" dirty="0"/>
          </a:p>
          <a:p>
            <a:r>
              <a:rPr lang="en-US" dirty="0"/>
              <a:t>Discussed several issues – use of surveys, exit interviews, ranking, H-indices, bibliometrics, should Chairs be used to recruit new members, % ND, private discussion with SROs without management to assess IRG function, NIH A2 policy….</a:t>
            </a:r>
          </a:p>
          <a:p>
            <a:pPr marL="0" indent="0">
              <a:buNone/>
            </a:pPr>
            <a:endParaRPr lang="en-US" dirty="0"/>
          </a:p>
          <a:p>
            <a:r>
              <a:rPr lang="en-US" dirty="0"/>
              <a:t>Only </a:t>
            </a:r>
            <a:r>
              <a:rPr lang="en-US" b="1" dirty="0"/>
              <a:t>scientific</a:t>
            </a:r>
            <a:r>
              <a:rPr lang="en-US" dirty="0"/>
              <a:t> changes recommended were endorsement of proposals made by the IRG Chief during his/her presentation of the science</a:t>
            </a:r>
          </a:p>
          <a:p>
            <a:pPr marL="0" indent="0">
              <a:buNone/>
            </a:pPr>
            <a:endParaRPr lang="en-US" b="1" dirty="0"/>
          </a:p>
          <a:p>
            <a:pPr marL="0" indent="0">
              <a:buNone/>
            </a:pPr>
            <a:endParaRPr lang="en-US" dirty="0"/>
          </a:p>
        </p:txBody>
      </p:sp>
      <p:sp>
        <p:nvSpPr>
          <p:cNvPr id="2" name="Title 1">
            <a:extLst>
              <a:ext uri="{FF2B5EF4-FFF2-40B4-BE49-F238E27FC236}">
                <a16:creationId xmlns:a16="http://schemas.microsoft.com/office/drawing/2014/main" id="{001B184B-3343-443E-9A89-8201F0F68091}"/>
              </a:ext>
            </a:extLst>
          </p:cNvPr>
          <p:cNvSpPr>
            <a:spLocks noGrp="1"/>
          </p:cNvSpPr>
          <p:nvPr>
            <p:ph type="title"/>
          </p:nvPr>
        </p:nvSpPr>
        <p:spPr/>
        <p:txBody>
          <a:bodyPr>
            <a:normAutofit fontScale="90000"/>
          </a:bodyPr>
          <a:lstStyle/>
          <a:p>
            <a:r>
              <a:rPr lang="en-US" dirty="0"/>
              <a:t>Background of CSR’s Evolving Study Section Evaluations</a:t>
            </a:r>
          </a:p>
        </p:txBody>
      </p:sp>
    </p:spTree>
    <p:extLst>
      <p:ext uri="{BB962C8B-B14F-4D97-AF65-F5344CB8AC3E}">
        <p14:creationId xmlns:p14="http://schemas.microsoft.com/office/powerpoint/2010/main" val="97075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8DC86-87EF-41AC-A5FC-6DA93D45EE20}"/>
              </a:ext>
            </a:extLst>
          </p:cNvPr>
          <p:cNvSpPr>
            <a:spLocks noGrp="1"/>
          </p:cNvSpPr>
          <p:nvPr>
            <p:ph idx="1"/>
          </p:nvPr>
        </p:nvSpPr>
        <p:spPr>
          <a:xfrm>
            <a:off x="424543" y="1186543"/>
            <a:ext cx="10972801" cy="5105400"/>
          </a:xfrm>
        </p:spPr>
        <p:txBody>
          <a:bodyPr>
            <a:normAutofit/>
          </a:bodyPr>
          <a:lstStyle/>
          <a:p>
            <a:r>
              <a:rPr lang="en-US" dirty="0"/>
              <a:t>Review by </a:t>
            </a:r>
            <a:r>
              <a:rPr lang="en-US" b="1" dirty="0"/>
              <a:t>scientific clusters, </a:t>
            </a:r>
            <a:r>
              <a:rPr lang="en-US" dirty="0"/>
              <a:t>not IRGs (12-20 SRGs)</a:t>
            </a:r>
          </a:p>
          <a:p>
            <a:pPr marL="0" indent="0">
              <a:buNone/>
            </a:pPr>
            <a:endParaRPr lang="en-US" dirty="0"/>
          </a:p>
          <a:p>
            <a:r>
              <a:rPr lang="en-US" b="1" dirty="0"/>
              <a:t>Assemble blue-ribbon Working Group (WG) </a:t>
            </a:r>
            <a:r>
              <a:rPr lang="en-US" dirty="0"/>
              <a:t>of scientifically broad, senior scientists (with interest in more than one SRG)</a:t>
            </a:r>
          </a:p>
          <a:p>
            <a:pPr marL="0" indent="0">
              <a:buNone/>
            </a:pPr>
            <a:endParaRPr lang="en-US" dirty="0"/>
          </a:p>
          <a:p>
            <a:r>
              <a:rPr lang="en-US" dirty="0"/>
              <a:t>Provide enough </a:t>
            </a:r>
            <a:r>
              <a:rPr lang="en-US" b="1" dirty="0"/>
              <a:t>information (current scientific guidelines for all study sections, titles, abstracts, specific aims, workload trends)</a:t>
            </a:r>
          </a:p>
          <a:p>
            <a:endParaRPr lang="en-US" b="1" dirty="0"/>
          </a:p>
          <a:p>
            <a:r>
              <a:rPr lang="en-US" dirty="0"/>
              <a:t>Provide enough </a:t>
            </a:r>
            <a:r>
              <a:rPr lang="en-US" b="1" dirty="0"/>
              <a:t>time and guidance </a:t>
            </a:r>
            <a:r>
              <a:rPr lang="en-US" dirty="0"/>
              <a:t>for meaningful evaluation and recommendation by WG</a:t>
            </a:r>
          </a:p>
          <a:p>
            <a:pPr marL="0" indent="0">
              <a:buNone/>
            </a:pPr>
            <a:endParaRPr lang="en-US" dirty="0"/>
          </a:p>
          <a:p>
            <a:r>
              <a:rPr lang="en-US" dirty="0"/>
              <a:t>Ask 1 </a:t>
            </a:r>
            <a:r>
              <a:rPr lang="en-US" b="1" dirty="0"/>
              <a:t>question </a:t>
            </a:r>
            <a:r>
              <a:rPr lang="en-US" dirty="0"/>
              <a:t>designed to focus discussion on science, not process</a:t>
            </a:r>
          </a:p>
          <a:p>
            <a:pPr marL="0" indent="0">
              <a:buNone/>
            </a:pPr>
            <a:endParaRPr lang="en-US" sz="2000" b="1" dirty="0"/>
          </a:p>
          <a:p>
            <a:endParaRPr lang="en-US" dirty="0"/>
          </a:p>
          <a:p>
            <a:pPr marL="0" indent="0">
              <a:buNone/>
            </a:pPr>
            <a:endParaRPr lang="en-US" b="1" dirty="0"/>
          </a:p>
          <a:p>
            <a:pPr marL="0" indent="0">
              <a:buNone/>
            </a:pPr>
            <a:endParaRPr lang="en-US" dirty="0"/>
          </a:p>
        </p:txBody>
      </p:sp>
      <p:sp>
        <p:nvSpPr>
          <p:cNvPr id="2" name="Title 1">
            <a:extLst>
              <a:ext uri="{FF2B5EF4-FFF2-40B4-BE49-F238E27FC236}">
                <a16:creationId xmlns:a16="http://schemas.microsoft.com/office/drawing/2014/main" id="{001B184B-3343-443E-9A89-8201F0F68091}"/>
              </a:ext>
            </a:extLst>
          </p:cNvPr>
          <p:cNvSpPr>
            <a:spLocks noGrp="1"/>
          </p:cNvSpPr>
          <p:nvPr>
            <p:ph type="title"/>
          </p:nvPr>
        </p:nvSpPr>
        <p:spPr/>
        <p:txBody>
          <a:bodyPr>
            <a:normAutofit fontScale="90000"/>
          </a:bodyPr>
          <a:lstStyle/>
          <a:p>
            <a:r>
              <a:rPr lang="en-US" dirty="0"/>
              <a:t>CSR SRG Reviews, 2015 - current</a:t>
            </a:r>
          </a:p>
        </p:txBody>
      </p:sp>
    </p:spTree>
    <p:extLst>
      <p:ext uri="{BB962C8B-B14F-4D97-AF65-F5344CB8AC3E}">
        <p14:creationId xmlns:p14="http://schemas.microsoft.com/office/powerpoint/2010/main" val="73930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14416-AF9D-4ACD-B101-D2370DD605E4}"/>
              </a:ext>
            </a:extLst>
          </p:cNvPr>
          <p:cNvSpPr>
            <a:spLocks noGrp="1"/>
          </p:cNvSpPr>
          <p:nvPr>
            <p:ph idx="1"/>
          </p:nvPr>
        </p:nvSpPr>
        <p:spPr>
          <a:xfrm>
            <a:off x="576243" y="1960925"/>
            <a:ext cx="10972801" cy="2772015"/>
          </a:xfrm>
        </p:spPr>
        <p:txBody>
          <a:bodyPr/>
          <a:lstStyle/>
          <a:p>
            <a:pPr marL="0" indent="0">
              <a:buNone/>
            </a:pPr>
            <a:r>
              <a:rPr lang="en-US" sz="2000" b="1" dirty="0"/>
              <a:t>Recommend modifications if:</a:t>
            </a:r>
          </a:p>
          <a:p>
            <a:r>
              <a:rPr lang="en-US" sz="2000" dirty="0"/>
              <a:t>A study section is currently over- or under-subscribed</a:t>
            </a:r>
          </a:p>
          <a:p>
            <a:pPr marL="0" indent="0">
              <a:buNone/>
            </a:pPr>
            <a:endParaRPr lang="en-US" sz="2000" dirty="0"/>
          </a:p>
          <a:p>
            <a:r>
              <a:rPr lang="en-US" sz="2000" dirty="0"/>
              <a:t>The scope of the science reviewed by a study section is not adequately representative of the scope of the field and emerging fields</a:t>
            </a:r>
          </a:p>
        </p:txBody>
      </p:sp>
      <p:sp>
        <p:nvSpPr>
          <p:cNvPr id="2" name="Title 1">
            <a:extLst>
              <a:ext uri="{FF2B5EF4-FFF2-40B4-BE49-F238E27FC236}">
                <a16:creationId xmlns:a16="http://schemas.microsoft.com/office/drawing/2014/main" id="{142107DB-9061-41C9-8FC7-59625473D964}"/>
              </a:ext>
            </a:extLst>
          </p:cNvPr>
          <p:cNvSpPr>
            <a:spLocks noGrp="1"/>
          </p:cNvSpPr>
          <p:nvPr>
            <p:ph type="title"/>
          </p:nvPr>
        </p:nvSpPr>
        <p:spPr>
          <a:xfrm>
            <a:off x="609599" y="413657"/>
            <a:ext cx="10972801" cy="457200"/>
          </a:xfrm>
        </p:spPr>
        <p:txBody>
          <a:bodyPr>
            <a:normAutofit fontScale="90000"/>
          </a:bodyPr>
          <a:lstStyle/>
          <a:p>
            <a:r>
              <a:rPr lang="en-US" sz="3200" dirty="0"/>
              <a:t>How well does the scientific scope of the study sections align with the current state of the science?</a:t>
            </a:r>
            <a:endParaRPr lang="en-US" dirty="0"/>
          </a:p>
        </p:txBody>
      </p:sp>
    </p:spTree>
    <p:extLst>
      <p:ext uri="{BB962C8B-B14F-4D97-AF65-F5344CB8AC3E}">
        <p14:creationId xmlns:p14="http://schemas.microsoft.com/office/powerpoint/2010/main" val="332148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Content Placeholder 54" descr="Muiltiple Possible Actions for Restructuring Study Sections&#10;1. Change in Scientific Guidelines&#10;2. Merge Study Sections&#10;3. Create new Study Sections&#10;4. Eliminate Study Sections&#10;5. Move and area of science from one study section to another/others&#10;6. add emerging areas of science">
            <a:extLst>
              <a:ext uri="{FF2B5EF4-FFF2-40B4-BE49-F238E27FC236}">
                <a16:creationId xmlns:a16="http://schemas.microsoft.com/office/drawing/2014/main" id="{57DBA738-6C93-4BF1-9F0D-0C050CB996F4}"/>
              </a:ext>
            </a:extLst>
          </p:cNvPr>
          <p:cNvPicPr>
            <a:picLocks noGrp="1" noChangeAspect="1"/>
          </p:cNvPicPr>
          <p:nvPr>
            <p:ph idx="1"/>
          </p:nvPr>
        </p:nvPicPr>
        <p:blipFill>
          <a:blip r:embed="rId2"/>
          <a:stretch>
            <a:fillRect/>
          </a:stretch>
        </p:blipFill>
        <p:spPr>
          <a:xfrm>
            <a:off x="0" y="207434"/>
            <a:ext cx="12192000" cy="6650566"/>
          </a:xfrm>
          <a:prstGeom prst="rect">
            <a:avLst/>
          </a:prstGeom>
        </p:spPr>
      </p:pic>
      <p:sp>
        <p:nvSpPr>
          <p:cNvPr id="2" name="Title 1">
            <a:extLst>
              <a:ext uri="{FF2B5EF4-FFF2-40B4-BE49-F238E27FC236}">
                <a16:creationId xmlns:a16="http://schemas.microsoft.com/office/drawing/2014/main" id="{B74E5FFB-1DC4-41CE-BB31-E83C20B67C20}"/>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41255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AD16-B7FB-49F8-AE78-776842DB987C}"/>
              </a:ext>
            </a:extLst>
          </p:cNvPr>
          <p:cNvSpPr>
            <a:spLocks noGrp="1"/>
          </p:cNvSpPr>
          <p:nvPr>
            <p:ph idx="1"/>
          </p:nvPr>
        </p:nvSpPr>
        <p:spPr>
          <a:xfrm>
            <a:off x="609600" y="1273628"/>
            <a:ext cx="10972801" cy="5105400"/>
          </a:xfrm>
        </p:spPr>
        <p:txBody>
          <a:bodyPr/>
          <a:lstStyle/>
          <a:p>
            <a:r>
              <a:rPr lang="en-US" sz="2400" dirty="0"/>
              <a:t>Bioengineering (Pilot, 2015)</a:t>
            </a:r>
          </a:p>
          <a:p>
            <a:pPr marL="0" indent="0">
              <a:buNone/>
            </a:pPr>
            <a:endParaRPr lang="en-US" sz="2400" dirty="0"/>
          </a:p>
          <a:p>
            <a:r>
              <a:rPr lang="en-US" sz="2400" dirty="0"/>
              <a:t>Basic Cancer Biology (2016)</a:t>
            </a:r>
          </a:p>
          <a:p>
            <a:pPr marL="0" indent="0">
              <a:buNone/>
            </a:pPr>
            <a:endParaRPr lang="en-US" sz="2400" dirty="0"/>
          </a:p>
          <a:p>
            <a:r>
              <a:rPr lang="en-US" sz="2400" dirty="0"/>
              <a:t>Imaging Technologies (2017)</a:t>
            </a:r>
          </a:p>
          <a:p>
            <a:pPr marL="0" indent="0">
              <a:buNone/>
            </a:pPr>
            <a:endParaRPr lang="en-US" sz="2400" dirty="0"/>
          </a:p>
          <a:p>
            <a:r>
              <a:rPr lang="en-US" sz="2400" dirty="0"/>
              <a:t>HIV/AIDS (2017)</a:t>
            </a:r>
          </a:p>
          <a:p>
            <a:endParaRPr lang="en-US" sz="2400" dirty="0"/>
          </a:p>
          <a:p>
            <a:r>
              <a:rPr lang="en-US" sz="2400" dirty="0"/>
              <a:t>Vision Sciences (2018) – tomorrow!</a:t>
            </a:r>
          </a:p>
          <a:p>
            <a:endParaRPr lang="en-US" dirty="0"/>
          </a:p>
        </p:txBody>
      </p:sp>
      <p:sp>
        <p:nvSpPr>
          <p:cNvPr id="2" name="Title 1">
            <a:extLst>
              <a:ext uri="{FF2B5EF4-FFF2-40B4-BE49-F238E27FC236}">
                <a16:creationId xmlns:a16="http://schemas.microsoft.com/office/drawing/2014/main" id="{9DC799F5-10ED-423B-B833-7DD8D560D09C}"/>
              </a:ext>
            </a:extLst>
          </p:cNvPr>
          <p:cNvSpPr>
            <a:spLocks noGrp="1"/>
          </p:cNvSpPr>
          <p:nvPr>
            <p:ph type="title"/>
          </p:nvPr>
        </p:nvSpPr>
        <p:spPr/>
        <p:txBody>
          <a:bodyPr>
            <a:normAutofit fontScale="90000"/>
          </a:bodyPr>
          <a:lstStyle/>
          <a:p>
            <a:r>
              <a:rPr lang="en-US" dirty="0"/>
              <a:t>CSR SRG Reviews Thus Far</a:t>
            </a:r>
          </a:p>
        </p:txBody>
      </p:sp>
    </p:spTree>
    <p:extLst>
      <p:ext uri="{BB962C8B-B14F-4D97-AF65-F5344CB8AC3E}">
        <p14:creationId xmlns:p14="http://schemas.microsoft.com/office/powerpoint/2010/main" val="228623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Newspaper">
            <a:extLst>
              <a:ext uri="{FF2B5EF4-FFF2-40B4-BE49-F238E27FC236}">
                <a16:creationId xmlns:a16="http://schemas.microsoft.com/office/drawing/2014/main" id="{4F94AE97-6A0E-4984-B8A4-685CD5F9FC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2600" y="2740185"/>
            <a:ext cx="914400" cy="914400"/>
          </a:xfrm>
          <a:prstGeom prst="rect">
            <a:avLst/>
          </a:prstGeom>
        </p:spPr>
      </p:pic>
      <p:sp>
        <p:nvSpPr>
          <p:cNvPr id="2" name="Title 1">
            <a:extLst>
              <a:ext uri="{FF2B5EF4-FFF2-40B4-BE49-F238E27FC236}">
                <a16:creationId xmlns:a16="http://schemas.microsoft.com/office/drawing/2014/main" id="{94B60214-6754-4BED-BE03-F2D5124E963B}"/>
              </a:ext>
            </a:extLst>
          </p:cNvPr>
          <p:cNvSpPr>
            <a:spLocks noGrp="1"/>
          </p:cNvSpPr>
          <p:nvPr>
            <p:ph type="title"/>
          </p:nvPr>
        </p:nvSpPr>
        <p:spPr/>
        <p:txBody>
          <a:bodyPr/>
          <a:lstStyle/>
          <a:p>
            <a:pPr algn="ctr"/>
            <a:r>
              <a:rPr lang="en-US" dirty="0">
                <a:solidFill>
                  <a:schemeClr val="bg1"/>
                </a:solidFill>
              </a:rPr>
              <a:t>CSR News</a:t>
            </a:r>
          </a:p>
        </p:txBody>
      </p:sp>
    </p:spTree>
    <p:extLst>
      <p:ext uri="{BB962C8B-B14F-4D97-AF65-F5344CB8AC3E}">
        <p14:creationId xmlns:p14="http://schemas.microsoft.com/office/powerpoint/2010/main" val="399923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gnificant Study Section Restructuring Examples&#10;list of study sections with expected timeframe of restructuring - also a CSR internet page view and link of similar data">
            <a:extLst>
              <a:ext uri="{FF2B5EF4-FFF2-40B4-BE49-F238E27FC236}">
                <a16:creationId xmlns:a16="http://schemas.microsoft.com/office/drawing/2014/main" id="{CCE59A43-067C-4F09-A53A-77A967FB39E4}"/>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1C2AB2-9904-43BB-978F-1844EBADD63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21356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E6B99741-998D-4DD1-A3F0-CB906F2C64DD}"/>
              </a:ext>
            </a:extLst>
          </p:cNvPr>
          <p:cNvSpPr txBox="1"/>
          <p:nvPr/>
        </p:nvSpPr>
        <p:spPr>
          <a:xfrm>
            <a:off x="1014402" y="4068674"/>
            <a:ext cx="10123706" cy="1431169"/>
          </a:xfrm>
          <a:prstGeom prst="rect">
            <a:avLst/>
          </a:prstGeom>
          <a:noFill/>
        </p:spPr>
        <p:txBody>
          <a:bodyPr wrap="square" lIns="137168" tIns="68584" rIns="137168" bIns="68584" rtlCol="0">
            <a:spAutoFit/>
          </a:bodyPr>
          <a:lstStyle/>
          <a:p>
            <a:pPr marL="285750" indent="-285750" defTabSz="1217162">
              <a:spcBef>
                <a:spcPct val="20000"/>
              </a:spcBef>
              <a:buClr>
                <a:srgbClr val="719500"/>
              </a:buClr>
              <a:buFont typeface="Arial" pitchFamily="34" charset="0"/>
              <a:buChar char="•"/>
              <a:defRPr/>
            </a:pPr>
            <a:r>
              <a:rPr lang="en-US" sz="2100" b="1" dirty="0">
                <a:solidFill>
                  <a:schemeClr val="tx2"/>
                </a:solidFill>
                <a:latin typeface="Arial" pitchFamily="34" charset="0"/>
                <a:cs typeface="Arial" pitchFamily="34" charset="0"/>
              </a:rPr>
              <a:t>Expand scope </a:t>
            </a:r>
            <a:r>
              <a:rPr lang="en-US" sz="2100" dirty="0">
                <a:solidFill>
                  <a:schemeClr val="tx2"/>
                </a:solidFill>
                <a:latin typeface="Arial" pitchFamily="34" charset="0"/>
                <a:cs typeface="Arial" pitchFamily="34" charset="0"/>
              </a:rPr>
              <a:t>of BCHI (Biomedical Computing and Health Informatics) to include extraction of data from EHR, clinical decision support systems, telemedicine, large image databases, image informatics to guide decision-making – CSRAC approved/implemented 2016</a:t>
            </a:r>
          </a:p>
        </p:txBody>
      </p:sp>
      <p:sp>
        <p:nvSpPr>
          <p:cNvPr id="56" name="TextBox 55">
            <a:extLst>
              <a:ext uri="{FF2B5EF4-FFF2-40B4-BE49-F238E27FC236}">
                <a16:creationId xmlns:a16="http://schemas.microsoft.com/office/drawing/2014/main" id="{B64A9EC3-8F2A-430E-833A-BD9E6BBA7A8B}"/>
              </a:ext>
            </a:extLst>
          </p:cNvPr>
          <p:cNvSpPr txBox="1"/>
          <p:nvPr/>
        </p:nvSpPr>
        <p:spPr>
          <a:xfrm>
            <a:off x="1034146" y="2736887"/>
            <a:ext cx="10123706" cy="1108004"/>
          </a:xfrm>
          <a:prstGeom prst="rect">
            <a:avLst/>
          </a:prstGeom>
          <a:noFill/>
        </p:spPr>
        <p:txBody>
          <a:bodyPr wrap="square" lIns="137168" tIns="68584" rIns="137168" bIns="68584" rtlCol="0">
            <a:spAutoFit/>
          </a:bodyPr>
          <a:lstStyle/>
          <a:p>
            <a:pPr marL="285750" indent="-285750" defTabSz="1217162">
              <a:spcBef>
                <a:spcPct val="20000"/>
              </a:spcBef>
              <a:buClr>
                <a:srgbClr val="719500"/>
              </a:buClr>
              <a:buFont typeface="Arial" pitchFamily="34" charset="0"/>
              <a:buChar char="•"/>
              <a:defRPr/>
            </a:pPr>
            <a:r>
              <a:rPr lang="en-US" sz="2100" b="1" dirty="0">
                <a:solidFill>
                  <a:schemeClr val="tx2"/>
                </a:solidFill>
                <a:latin typeface="Arial" pitchFamily="34" charset="0"/>
                <a:cs typeface="Arial" pitchFamily="34" charset="0"/>
              </a:rPr>
              <a:t>Move emerging area </a:t>
            </a:r>
            <a:r>
              <a:rPr lang="en-US" sz="2100" dirty="0">
                <a:solidFill>
                  <a:schemeClr val="tx2"/>
                </a:solidFill>
                <a:latin typeface="Arial" pitchFamily="34" charset="0"/>
                <a:cs typeface="Arial" pitchFamily="34" charset="0"/>
              </a:rPr>
              <a:t>of </a:t>
            </a:r>
            <a:r>
              <a:rPr lang="en-US" sz="2100" dirty="0" err="1">
                <a:solidFill>
                  <a:schemeClr val="tx2"/>
                </a:solidFill>
                <a:latin typeface="Arial" pitchFamily="34" charset="0"/>
                <a:cs typeface="Arial" pitchFamily="34" charset="0"/>
              </a:rPr>
              <a:t>microphysiological</a:t>
            </a:r>
            <a:r>
              <a:rPr lang="en-US" sz="2100" dirty="0">
                <a:solidFill>
                  <a:schemeClr val="tx2"/>
                </a:solidFill>
                <a:latin typeface="Arial" pitchFamily="34" charset="0"/>
                <a:cs typeface="Arial" pitchFamily="34" charset="0"/>
              </a:rPr>
              <a:t> systems from BMBI to </a:t>
            </a:r>
            <a:r>
              <a:rPr lang="en-US" sz="2100" b="1" dirty="0">
                <a:solidFill>
                  <a:schemeClr val="tx2"/>
                </a:solidFill>
                <a:latin typeface="Arial" pitchFamily="34" charset="0"/>
                <a:cs typeface="Arial" pitchFamily="34" charset="0"/>
              </a:rPr>
              <a:t>form new study section</a:t>
            </a:r>
            <a:r>
              <a:rPr lang="en-US" sz="2100" dirty="0">
                <a:solidFill>
                  <a:schemeClr val="tx2"/>
                </a:solidFill>
                <a:latin typeface="Arial" pitchFamily="34" charset="0"/>
                <a:cs typeface="Arial" pitchFamily="34" charset="0"/>
              </a:rPr>
              <a:t> called CMT (Cellular &amp; Molecular Technologies) - CSRAC approved 2016/implemented 2017</a:t>
            </a:r>
          </a:p>
        </p:txBody>
      </p:sp>
      <p:sp>
        <p:nvSpPr>
          <p:cNvPr id="44" name="TextBox 43">
            <a:extLst>
              <a:ext uri="{FF2B5EF4-FFF2-40B4-BE49-F238E27FC236}">
                <a16:creationId xmlns:a16="http://schemas.microsoft.com/office/drawing/2014/main" id="{DEB63A41-4DB4-4E45-AEF6-E7458CBEDC89}"/>
              </a:ext>
            </a:extLst>
          </p:cNvPr>
          <p:cNvSpPr txBox="1"/>
          <p:nvPr/>
        </p:nvSpPr>
        <p:spPr>
          <a:xfrm>
            <a:off x="1053892" y="1399293"/>
            <a:ext cx="10199905" cy="3490707"/>
          </a:xfrm>
          <a:prstGeom prst="rect">
            <a:avLst/>
          </a:prstGeom>
          <a:noFill/>
        </p:spPr>
        <p:txBody>
          <a:bodyPr wrap="square" lIns="137168" tIns="68584" rIns="137168" bIns="68584" rtlCol="0">
            <a:spAutoFit/>
          </a:bodyPr>
          <a:lstStyle/>
          <a:p>
            <a:pPr marL="285750" indent="-285750" defTabSz="1217162">
              <a:spcBef>
                <a:spcPct val="20000"/>
              </a:spcBef>
              <a:buClr>
                <a:srgbClr val="719500"/>
              </a:buClr>
              <a:buFont typeface="Arial" pitchFamily="34" charset="0"/>
              <a:buChar char="•"/>
              <a:defRPr/>
            </a:pPr>
            <a:r>
              <a:rPr lang="en-US" sz="2100" b="1" dirty="0">
                <a:solidFill>
                  <a:schemeClr val="tx2"/>
                </a:solidFill>
                <a:latin typeface="Arial" pitchFamily="34" charset="0"/>
                <a:cs typeface="Arial" pitchFamily="34" charset="0"/>
              </a:rPr>
              <a:t>Redistribute </a:t>
            </a:r>
            <a:r>
              <a:rPr lang="en-US" sz="2100" dirty="0">
                <a:solidFill>
                  <a:schemeClr val="tx2"/>
                </a:solidFill>
                <a:latin typeface="Arial" pitchFamily="34" charset="0"/>
                <a:cs typeface="Arial" pitchFamily="34" charset="0"/>
              </a:rPr>
              <a:t>basic biomaterials/biomimetics/fluidics in neural systems  from BMBI</a:t>
            </a:r>
            <a:r>
              <a:rPr lang="en-US" sz="2100" b="1" dirty="0">
                <a:solidFill>
                  <a:schemeClr val="tx2"/>
                </a:solidFill>
                <a:latin typeface="Arial" pitchFamily="34" charset="0"/>
                <a:cs typeface="Arial" pitchFamily="34" charset="0"/>
              </a:rPr>
              <a:t> </a:t>
            </a:r>
            <a:r>
              <a:rPr lang="en-US" sz="2100" dirty="0">
                <a:solidFill>
                  <a:schemeClr val="tx2"/>
                </a:solidFill>
                <a:latin typeface="Arial" pitchFamily="34" charset="0"/>
                <a:cs typeface="Arial" pitchFamily="34" charset="0"/>
              </a:rPr>
              <a:t>(Biomaterials and Biointerfaces) to BNVT</a:t>
            </a:r>
            <a:r>
              <a:rPr lang="en-US" sz="2100" b="1" dirty="0">
                <a:solidFill>
                  <a:schemeClr val="tx2"/>
                </a:solidFill>
                <a:latin typeface="Arial" pitchFamily="34" charset="0"/>
                <a:cs typeface="Arial" pitchFamily="34" charset="0"/>
              </a:rPr>
              <a:t> </a:t>
            </a:r>
            <a:r>
              <a:rPr lang="en-US" sz="2100" dirty="0">
                <a:solidFill>
                  <a:schemeClr val="tx2"/>
                </a:solidFill>
                <a:latin typeface="Arial" pitchFamily="34" charset="0"/>
                <a:cs typeface="Arial" pitchFamily="34" charset="0"/>
              </a:rPr>
              <a:t>(Bioengineering of Neuroscience, Vision and Low Vision Technologies) – CSRAC approved/implemented 2016</a:t>
            </a:r>
          </a:p>
          <a:p>
            <a:pPr marL="285750" indent="-285750" defTabSz="1217162">
              <a:spcBef>
                <a:spcPct val="20000"/>
              </a:spcBef>
              <a:buClr>
                <a:srgbClr val="719500"/>
              </a:buClr>
              <a:buFont typeface="Arial" pitchFamily="34" charset="0"/>
              <a:buChar char="•"/>
              <a:defRPr/>
            </a:pPr>
            <a:endParaRPr lang="en-US" sz="2100" dirty="0">
              <a:solidFill>
                <a:schemeClr val="tx2"/>
              </a:solidFill>
              <a:latin typeface="Arial" pitchFamily="34" charset="0"/>
              <a:cs typeface="Arial" pitchFamily="34" charset="0"/>
            </a:endParaRPr>
          </a:p>
          <a:p>
            <a:pPr marL="285750" indent="-285750" defTabSz="1217162">
              <a:spcBef>
                <a:spcPct val="20000"/>
              </a:spcBef>
              <a:buClr>
                <a:srgbClr val="719500"/>
              </a:buClr>
              <a:buFont typeface="Arial" pitchFamily="34" charset="0"/>
              <a:buChar char="•"/>
              <a:defRPr/>
            </a:pPr>
            <a:endParaRPr lang="en-US" sz="2100" dirty="0">
              <a:solidFill>
                <a:schemeClr val="tx2"/>
              </a:solidFill>
              <a:latin typeface="Arial" pitchFamily="34" charset="0"/>
              <a:cs typeface="Arial" pitchFamily="34" charset="0"/>
            </a:endParaRPr>
          </a:p>
          <a:p>
            <a:pPr marL="285750" indent="-285750" defTabSz="1217162">
              <a:spcBef>
                <a:spcPct val="20000"/>
              </a:spcBef>
              <a:buClr>
                <a:srgbClr val="719500"/>
              </a:buClr>
              <a:buFont typeface="Arial" pitchFamily="34" charset="0"/>
              <a:buChar char="•"/>
              <a:defRPr/>
            </a:pPr>
            <a:endParaRPr lang="en-US" sz="2100" dirty="0">
              <a:solidFill>
                <a:schemeClr val="tx2"/>
              </a:solidFill>
              <a:latin typeface="Arial" pitchFamily="34" charset="0"/>
              <a:cs typeface="Arial" pitchFamily="34" charset="0"/>
            </a:endParaRPr>
          </a:p>
          <a:p>
            <a:pPr marL="285750" indent="-285750" defTabSz="1217162">
              <a:spcBef>
                <a:spcPct val="20000"/>
              </a:spcBef>
              <a:buClr>
                <a:srgbClr val="719500"/>
              </a:buClr>
              <a:buFont typeface="Arial" pitchFamily="34" charset="0"/>
              <a:buChar char="•"/>
              <a:defRPr/>
            </a:pPr>
            <a:endParaRPr lang="en-US" sz="2100" dirty="0">
              <a:solidFill>
                <a:schemeClr val="tx2"/>
              </a:solidFill>
              <a:latin typeface="Arial" pitchFamily="34" charset="0"/>
              <a:cs typeface="Arial" pitchFamily="34" charset="0"/>
            </a:endParaRPr>
          </a:p>
          <a:p>
            <a:pPr marL="285750" indent="-285750" defTabSz="1217162">
              <a:spcBef>
                <a:spcPct val="20000"/>
              </a:spcBef>
              <a:buClr>
                <a:srgbClr val="719500"/>
              </a:buClr>
              <a:buFont typeface="Arial" pitchFamily="34" charset="0"/>
              <a:buChar char="•"/>
              <a:defRPr/>
            </a:pPr>
            <a:endParaRPr lang="en-US" sz="2100" dirty="0">
              <a:solidFill>
                <a:schemeClr val="tx2"/>
              </a:solidFill>
              <a:latin typeface="Arial" pitchFamily="34" charset="0"/>
              <a:cs typeface="Arial" pitchFamily="34" charset="0"/>
            </a:endParaRPr>
          </a:p>
          <a:p>
            <a:pPr marL="285750" indent="-285750" defTabSz="485807">
              <a:spcBef>
                <a:spcPts val="1275"/>
              </a:spcBef>
              <a:buFont typeface="Arial" panose="020B0604020202020204" pitchFamily="34" charset="0"/>
              <a:buChar char="•"/>
              <a:defRPr/>
            </a:pPr>
            <a:endParaRPr lang="en-US" dirty="0">
              <a:solidFill>
                <a:schemeClr val="tx2"/>
              </a:solidFill>
              <a:latin typeface="+mj-lt"/>
              <a:cs typeface="Lato Light"/>
            </a:endParaRPr>
          </a:p>
        </p:txBody>
      </p:sp>
      <p:sp>
        <p:nvSpPr>
          <p:cNvPr id="2" name="Title 1">
            <a:extLst>
              <a:ext uri="{FF2B5EF4-FFF2-40B4-BE49-F238E27FC236}">
                <a16:creationId xmlns:a16="http://schemas.microsoft.com/office/drawing/2014/main" id="{FF499BB2-E82B-4990-889B-EF7B7C1F89EA}"/>
              </a:ext>
            </a:extLst>
          </p:cNvPr>
          <p:cNvSpPr>
            <a:spLocks noGrp="1"/>
          </p:cNvSpPr>
          <p:nvPr>
            <p:ph type="title"/>
          </p:nvPr>
        </p:nvSpPr>
        <p:spPr>
          <a:xfrm>
            <a:off x="609598" y="723971"/>
            <a:ext cx="10972801" cy="457200"/>
          </a:xfrm>
        </p:spPr>
        <p:txBody>
          <a:bodyPr>
            <a:noAutofit/>
          </a:bodyPr>
          <a:lstStyle/>
          <a:p>
            <a:pPr algn="ctr"/>
            <a:r>
              <a:rPr lang="en-US" sz="2600" dirty="0"/>
              <a:t>Better Scientific Alignment, Accommodation for Emerging Fields</a:t>
            </a:r>
            <a:br>
              <a:rPr lang="en-US" sz="2600" dirty="0"/>
            </a:br>
            <a:r>
              <a:rPr lang="en-US" sz="2000" dirty="0"/>
              <a:t>Examples</a:t>
            </a:r>
            <a:br>
              <a:rPr lang="en-US" sz="2600" dirty="0"/>
            </a:br>
            <a:endParaRPr lang="en-US" sz="2600" dirty="0"/>
          </a:p>
        </p:txBody>
      </p:sp>
    </p:spTree>
    <p:extLst>
      <p:ext uri="{BB962C8B-B14F-4D97-AF65-F5344CB8AC3E}">
        <p14:creationId xmlns:p14="http://schemas.microsoft.com/office/powerpoint/2010/main" val="212292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EB2CE-E25F-4149-A742-1A2A71DECF1F}"/>
              </a:ext>
            </a:extLst>
          </p:cNvPr>
          <p:cNvSpPr>
            <a:spLocks noGrp="1"/>
          </p:cNvSpPr>
          <p:nvPr>
            <p:ph idx="1"/>
          </p:nvPr>
        </p:nvSpPr>
        <p:spPr>
          <a:xfrm>
            <a:off x="391769" y="1496884"/>
            <a:ext cx="11408462" cy="4714269"/>
          </a:xfrm>
        </p:spPr>
        <p:txBody>
          <a:bodyPr>
            <a:noAutofit/>
          </a:bodyPr>
          <a:lstStyle/>
          <a:p>
            <a:pPr marL="0" indent="0">
              <a:buNone/>
            </a:pPr>
            <a:endParaRPr lang="en-US" sz="2100" b="1" dirty="0"/>
          </a:p>
          <a:p>
            <a:r>
              <a:rPr lang="en-US" sz="2400" dirty="0"/>
              <a:t>December 2017 – June 2018: Trans-NIH Working Group on Peer Review developed a robust study section evaluation process.</a:t>
            </a:r>
          </a:p>
          <a:p>
            <a:pPr marL="0" indent="0">
              <a:buNone/>
            </a:pPr>
            <a:endParaRPr lang="en-US" sz="2400" dirty="0"/>
          </a:p>
          <a:p>
            <a:r>
              <a:rPr lang="en-US" sz="2400" dirty="0"/>
              <a:t>The Working Group, co-led by CSR and IC representatives, carefully considered data/metrics, multiple inputs and measures to design a process that could be practically implemented by CSR.</a:t>
            </a:r>
          </a:p>
          <a:p>
            <a:pPr marL="0" indent="0">
              <a:buNone/>
            </a:pPr>
            <a:endParaRPr lang="en-US" sz="2400" dirty="0"/>
          </a:p>
        </p:txBody>
      </p:sp>
      <p:sp>
        <p:nvSpPr>
          <p:cNvPr id="2" name="Title 1">
            <a:extLst>
              <a:ext uri="{FF2B5EF4-FFF2-40B4-BE49-F238E27FC236}">
                <a16:creationId xmlns:a16="http://schemas.microsoft.com/office/drawing/2014/main" id="{DFBBF790-ADD5-4DA1-8ED0-ACF53BA1AC4D}"/>
              </a:ext>
            </a:extLst>
          </p:cNvPr>
          <p:cNvSpPr>
            <a:spLocks noGrp="1"/>
          </p:cNvSpPr>
          <p:nvPr>
            <p:ph type="title"/>
          </p:nvPr>
        </p:nvSpPr>
        <p:spPr>
          <a:xfrm>
            <a:off x="304800" y="506284"/>
            <a:ext cx="11582400" cy="457200"/>
          </a:xfrm>
        </p:spPr>
        <p:txBody>
          <a:bodyPr>
            <a:normAutofit fontScale="90000"/>
          </a:bodyPr>
          <a:lstStyle/>
          <a:p>
            <a:pPr algn="ctr"/>
            <a:r>
              <a:rPr lang="en-US" dirty="0"/>
              <a:t>New Framework/Process for Study Section Evaluation</a:t>
            </a:r>
          </a:p>
        </p:txBody>
      </p:sp>
    </p:spTree>
    <p:extLst>
      <p:ext uri="{BB962C8B-B14F-4D97-AF65-F5344CB8AC3E}">
        <p14:creationId xmlns:p14="http://schemas.microsoft.com/office/powerpoint/2010/main" val="138923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EB2CE-E25F-4149-A742-1A2A71DECF1F}"/>
              </a:ext>
            </a:extLst>
          </p:cNvPr>
          <p:cNvSpPr>
            <a:spLocks noGrp="1"/>
          </p:cNvSpPr>
          <p:nvPr>
            <p:ph idx="1"/>
          </p:nvPr>
        </p:nvSpPr>
        <p:spPr>
          <a:xfrm>
            <a:off x="391769" y="864561"/>
            <a:ext cx="11408462" cy="4714269"/>
          </a:xfrm>
        </p:spPr>
        <p:txBody>
          <a:bodyPr>
            <a:noAutofit/>
          </a:bodyPr>
          <a:lstStyle/>
          <a:p>
            <a:endParaRPr lang="en-US" sz="2100" dirty="0"/>
          </a:p>
          <a:p>
            <a:endParaRPr lang="en-US" sz="2100" dirty="0"/>
          </a:p>
          <a:p>
            <a:r>
              <a:rPr lang="en-US" sz="2100" dirty="0"/>
              <a:t>Largely </a:t>
            </a:r>
            <a:r>
              <a:rPr lang="en-US" sz="2100" b="1" dirty="0"/>
              <a:t>builds on CSR’s existing successful model of scientific SRG Reviews</a:t>
            </a:r>
            <a:r>
              <a:rPr lang="en-US" sz="2100" dirty="0"/>
              <a:t> - external panel to evaluate science by examining workload trends, guidelines, random sample abstracts/specific aims, </a:t>
            </a:r>
            <a:r>
              <a:rPr lang="en-US" sz="2100" i="1" dirty="0"/>
              <a:t>adds in </a:t>
            </a:r>
            <a:r>
              <a:rPr lang="en-US" sz="2100" dirty="0"/>
              <a:t>publication/</a:t>
            </a:r>
            <a:r>
              <a:rPr lang="en-US" sz="2100" dirty="0" err="1"/>
              <a:t>bibliometric</a:t>
            </a:r>
            <a:r>
              <a:rPr lang="en-US" sz="2100" dirty="0"/>
              <a:t> data.</a:t>
            </a:r>
          </a:p>
          <a:p>
            <a:pPr marL="0" indent="0">
              <a:buNone/>
            </a:pPr>
            <a:endParaRPr lang="en-US" sz="2100" b="1" dirty="0"/>
          </a:p>
          <a:p>
            <a:r>
              <a:rPr lang="en-US" sz="2100" b="1" dirty="0"/>
              <a:t>Adds in a process evaluation component</a:t>
            </a:r>
            <a:r>
              <a:rPr lang="en-US" sz="2100" dirty="0"/>
              <a:t> - internal NIH panel to look at process issues e.g. IC distributions, scoring patterns, reviewer/PO surveys, discussions, rosters, ESI application/award rates, etc.</a:t>
            </a:r>
          </a:p>
        </p:txBody>
      </p:sp>
      <p:sp>
        <p:nvSpPr>
          <p:cNvPr id="2" name="Title 1">
            <a:extLst>
              <a:ext uri="{FF2B5EF4-FFF2-40B4-BE49-F238E27FC236}">
                <a16:creationId xmlns:a16="http://schemas.microsoft.com/office/drawing/2014/main" id="{DFBBF790-ADD5-4DA1-8ED0-ACF53BA1AC4D}"/>
              </a:ext>
            </a:extLst>
          </p:cNvPr>
          <p:cNvSpPr>
            <a:spLocks noGrp="1"/>
          </p:cNvSpPr>
          <p:nvPr>
            <p:ph type="title"/>
          </p:nvPr>
        </p:nvSpPr>
        <p:spPr/>
        <p:txBody>
          <a:bodyPr>
            <a:normAutofit fontScale="90000"/>
          </a:bodyPr>
          <a:lstStyle/>
          <a:p>
            <a:r>
              <a:rPr lang="en-US" dirty="0"/>
              <a:t>New Framework/Process for Study Section Evaluation</a:t>
            </a:r>
          </a:p>
        </p:txBody>
      </p:sp>
    </p:spTree>
    <p:extLst>
      <p:ext uri="{BB962C8B-B14F-4D97-AF65-F5344CB8AC3E}">
        <p14:creationId xmlns:p14="http://schemas.microsoft.com/office/powerpoint/2010/main" val="343971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2909C-4C58-48B6-B0DD-C51BDCBF471F}"/>
              </a:ext>
            </a:extLst>
          </p:cNvPr>
          <p:cNvSpPr>
            <a:spLocks noGrp="1"/>
          </p:cNvSpPr>
          <p:nvPr>
            <p:ph idx="1"/>
          </p:nvPr>
        </p:nvSpPr>
        <p:spPr>
          <a:xfrm>
            <a:off x="609600" y="1273628"/>
            <a:ext cx="10972801" cy="5105400"/>
          </a:xfrm>
        </p:spPr>
        <p:txBody>
          <a:bodyPr/>
          <a:lstStyle/>
          <a:p>
            <a:r>
              <a:rPr lang="en-US" sz="2400" dirty="0"/>
              <a:t>Combines strength of </a:t>
            </a:r>
            <a:r>
              <a:rPr lang="en-US" sz="2400" b="1" dirty="0"/>
              <a:t>expert opinion </a:t>
            </a:r>
            <a:r>
              <a:rPr lang="en-US" sz="2400" dirty="0"/>
              <a:t>and </a:t>
            </a:r>
            <a:r>
              <a:rPr lang="en-US" sz="2400" b="1" dirty="0"/>
              <a:t>objective metrics</a:t>
            </a:r>
          </a:p>
          <a:p>
            <a:endParaRPr lang="en-US" sz="2400" b="1" dirty="0"/>
          </a:p>
          <a:p>
            <a:r>
              <a:rPr lang="en-US" sz="2400" b="1" dirty="0"/>
              <a:t>Stakeholder </a:t>
            </a:r>
            <a:r>
              <a:rPr lang="en-US" sz="2400" dirty="0"/>
              <a:t>engagement – external scientific community, Council and ICs</a:t>
            </a:r>
          </a:p>
          <a:p>
            <a:pPr marL="0" indent="0">
              <a:buNone/>
            </a:pPr>
            <a:endParaRPr lang="en-US" sz="2400" dirty="0"/>
          </a:p>
          <a:p>
            <a:r>
              <a:rPr lang="en-US" sz="2400" b="1" dirty="0"/>
              <a:t>Continuous and systematic </a:t>
            </a:r>
            <a:r>
              <a:rPr lang="en-US" sz="2400" dirty="0"/>
              <a:t>approach - Evaluate ~20% of the study sections each year (i.e. a study section is evaluated every 5 years).</a:t>
            </a:r>
          </a:p>
          <a:p>
            <a:endParaRPr lang="en-US" sz="2400" dirty="0"/>
          </a:p>
          <a:p>
            <a:r>
              <a:rPr lang="en-US" sz="2400" dirty="0"/>
              <a:t>Addresses both </a:t>
            </a:r>
            <a:r>
              <a:rPr lang="en-US" sz="2400" b="1" dirty="0"/>
              <a:t>NIH Strategic Plan </a:t>
            </a:r>
            <a:r>
              <a:rPr lang="en-US" sz="2400" dirty="0"/>
              <a:t>element “Optimize approaches to inform funding decisions” and </a:t>
            </a:r>
            <a:r>
              <a:rPr lang="en-US" sz="2400" b="1" dirty="0"/>
              <a:t>CSR’s mandate </a:t>
            </a:r>
            <a:r>
              <a:rPr lang="en-US" sz="2400" dirty="0"/>
              <a:t>to continuously examine the function</a:t>
            </a:r>
          </a:p>
          <a:p>
            <a:endParaRPr lang="en-US" sz="2400" dirty="0"/>
          </a:p>
          <a:p>
            <a:endParaRPr lang="en-US" sz="2400" dirty="0"/>
          </a:p>
          <a:p>
            <a:endParaRPr lang="en-US" dirty="0"/>
          </a:p>
        </p:txBody>
      </p:sp>
      <p:sp>
        <p:nvSpPr>
          <p:cNvPr id="2" name="Title 1">
            <a:extLst>
              <a:ext uri="{FF2B5EF4-FFF2-40B4-BE49-F238E27FC236}">
                <a16:creationId xmlns:a16="http://schemas.microsoft.com/office/drawing/2014/main" id="{E628C63C-2678-40BC-8A56-68475FD90C12}"/>
              </a:ext>
            </a:extLst>
          </p:cNvPr>
          <p:cNvSpPr>
            <a:spLocks noGrp="1"/>
          </p:cNvSpPr>
          <p:nvPr>
            <p:ph type="title"/>
          </p:nvPr>
        </p:nvSpPr>
        <p:spPr/>
        <p:txBody>
          <a:bodyPr>
            <a:normAutofit fontScale="90000"/>
          </a:bodyPr>
          <a:lstStyle/>
          <a:p>
            <a:r>
              <a:rPr lang="en-US" dirty="0"/>
              <a:t>Key Aspects of Evaluation Process</a:t>
            </a:r>
          </a:p>
        </p:txBody>
      </p:sp>
    </p:spTree>
    <p:extLst>
      <p:ext uri="{BB962C8B-B14F-4D97-AF65-F5344CB8AC3E}">
        <p14:creationId xmlns:p14="http://schemas.microsoft.com/office/powerpoint/2010/main" val="1342712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 for Cluster Reorganization&#10;1. Cluster formation - completed for 2 cluster&#10;2. prioritization of clusters - completed for 2 clusters&#10;3. external scientific evaluation panel - 1 to 4 months&#10;4. internal process evaluation panel - 5 months&#10;5. EAWG and CSR advisory council - 6 to 8 months&#10;6. implentation by CSR - 9 to 12 months">
            <a:extLst>
              <a:ext uri="{FF2B5EF4-FFF2-40B4-BE49-F238E27FC236}">
                <a16:creationId xmlns:a16="http://schemas.microsoft.com/office/drawing/2014/main" id="{3B145ABB-B44D-4395-9C8B-520EC8DC061C}"/>
              </a:ext>
            </a:extLst>
          </p:cNvPr>
          <p:cNvPicPr>
            <a:picLocks noChangeAspect="1"/>
          </p:cNvPicPr>
          <p:nvPr/>
        </p:nvPicPr>
        <p:blipFill>
          <a:blip r:embed="rId2"/>
          <a:stretch>
            <a:fillRect/>
          </a:stretch>
        </p:blipFill>
        <p:spPr>
          <a:xfrm>
            <a:off x="477584" y="1346792"/>
            <a:ext cx="10937172" cy="1963082"/>
          </a:xfrm>
          <a:prstGeom prst="rect">
            <a:avLst/>
          </a:prstGeom>
        </p:spPr>
      </p:pic>
      <p:sp>
        <p:nvSpPr>
          <p:cNvPr id="2" name="TextBox 1">
            <a:extLst>
              <a:ext uri="{FF2B5EF4-FFF2-40B4-BE49-F238E27FC236}">
                <a16:creationId xmlns:a16="http://schemas.microsoft.com/office/drawing/2014/main" id="{2E1FD155-B030-4268-BF57-1067AA01C17C}"/>
              </a:ext>
            </a:extLst>
          </p:cNvPr>
          <p:cNvSpPr txBox="1"/>
          <p:nvPr/>
        </p:nvSpPr>
        <p:spPr bwMode="auto">
          <a:xfrm>
            <a:off x="609600" y="3691971"/>
            <a:ext cx="10673141" cy="2302278"/>
          </a:xfrm>
          <a:prstGeom prst="rect">
            <a:avLst/>
          </a:prstGeom>
          <a:noFill/>
          <a:ln>
            <a:noFill/>
          </a:ln>
          <a:extLst/>
        </p:spPr>
        <p:txBody>
          <a:bodyPr wrap="square" lIns="85433" tIns="42726" rIns="85433" bIns="42726" rtlCol="0">
            <a:spAutoFit/>
          </a:bodyPr>
          <a:lstStyle/>
          <a:p>
            <a:pPr marL="285750" indent="-285750" eaLnBrk="1" hangingPunct="1">
              <a:spcBef>
                <a:spcPct val="50000"/>
              </a:spcBef>
              <a:buClr>
                <a:srgbClr val="719500"/>
              </a:buClr>
              <a:buFont typeface="Arial" panose="020B0604020202020204" pitchFamily="34" charset="0"/>
              <a:buChar char="•"/>
            </a:pPr>
            <a:r>
              <a:rPr lang="en-US" dirty="0">
                <a:solidFill>
                  <a:schemeClr val="tx2"/>
                </a:solidFill>
              </a:rPr>
              <a:t>Two clusters are planned for this fall to pilot test the process</a:t>
            </a:r>
          </a:p>
          <a:p>
            <a:pPr marL="285750" indent="-285750" eaLnBrk="1" hangingPunct="1">
              <a:spcBef>
                <a:spcPct val="50000"/>
              </a:spcBef>
              <a:buClr>
                <a:srgbClr val="719500"/>
              </a:buClr>
              <a:buFont typeface="Arial" panose="020B0604020202020204" pitchFamily="34" charset="0"/>
              <a:buChar char="•"/>
            </a:pPr>
            <a:r>
              <a:rPr lang="en-US" dirty="0">
                <a:solidFill>
                  <a:schemeClr val="tx2"/>
                </a:solidFill>
              </a:rPr>
              <a:t>External Scientific Evaluation Group Meeting: December 2018</a:t>
            </a:r>
          </a:p>
          <a:p>
            <a:pPr marL="285750" indent="-285750" eaLnBrk="1" hangingPunct="1">
              <a:spcBef>
                <a:spcPct val="50000"/>
              </a:spcBef>
              <a:buClr>
                <a:srgbClr val="719500"/>
              </a:buClr>
              <a:buFont typeface="Arial" panose="020B0604020202020204" pitchFamily="34" charset="0"/>
              <a:buChar char="•"/>
            </a:pPr>
            <a:r>
              <a:rPr lang="en-US" dirty="0">
                <a:solidFill>
                  <a:schemeClr val="tx2"/>
                </a:solidFill>
              </a:rPr>
              <a:t>Internal Process Evaluation Group Meeting: January 2019</a:t>
            </a:r>
          </a:p>
          <a:p>
            <a:pPr marL="285750" indent="-285750" eaLnBrk="1" hangingPunct="1">
              <a:spcBef>
                <a:spcPct val="50000"/>
              </a:spcBef>
              <a:buClr>
                <a:srgbClr val="719500"/>
              </a:buClr>
              <a:buFont typeface="Arial" panose="020B0604020202020204" pitchFamily="34" charset="0"/>
              <a:buChar char="•"/>
            </a:pPr>
            <a:r>
              <a:rPr lang="en-US" dirty="0">
                <a:solidFill>
                  <a:schemeClr val="tx2"/>
                </a:solidFill>
              </a:rPr>
              <a:t>Presentation to report back to the CSR AC: March 2019</a:t>
            </a:r>
          </a:p>
          <a:p>
            <a:pPr marL="285750" indent="-285750" eaLnBrk="1" hangingPunct="1">
              <a:spcBef>
                <a:spcPct val="50000"/>
              </a:spcBef>
              <a:buClr>
                <a:srgbClr val="719500"/>
              </a:buClr>
              <a:buFont typeface="Arial" panose="020B0604020202020204" pitchFamily="34" charset="0"/>
              <a:buChar char="•"/>
            </a:pPr>
            <a:r>
              <a:rPr lang="en-US" dirty="0">
                <a:solidFill>
                  <a:schemeClr val="tx2"/>
                </a:solidFill>
              </a:rPr>
              <a:t>Iterative Approach – Continuous refinement/modification of process based on experience and feedback </a:t>
            </a:r>
          </a:p>
        </p:txBody>
      </p:sp>
      <p:sp>
        <p:nvSpPr>
          <p:cNvPr id="59" name="Title 58">
            <a:extLst>
              <a:ext uri="{FF2B5EF4-FFF2-40B4-BE49-F238E27FC236}">
                <a16:creationId xmlns:a16="http://schemas.microsoft.com/office/drawing/2014/main" id="{03781A8F-633E-4915-9EE6-C1BE7F268FC4}"/>
              </a:ext>
            </a:extLst>
          </p:cNvPr>
          <p:cNvSpPr>
            <a:spLocks noGrp="1"/>
          </p:cNvSpPr>
          <p:nvPr>
            <p:ph type="title"/>
          </p:nvPr>
        </p:nvSpPr>
        <p:spPr/>
        <p:txBody>
          <a:bodyPr>
            <a:normAutofit fontScale="90000"/>
          </a:bodyPr>
          <a:lstStyle/>
          <a:p>
            <a:pPr algn="ctr"/>
            <a:r>
              <a:rPr lang="en-IN" dirty="0"/>
              <a:t>Timeline</a:t>
            </a:r>
          </a:p>
        </p:txBody>
      </p:sp>
    </p:spTree>
    <p:extLst>
      <p:ext uri="{BB962C8B-B14F-4D97-AF65-F5344CB8AC3E}">
        <p14:creationId xmlns:p14="http://schemas.microsoft.com/office/powerpoint/2010/main" val="3876265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that shows figures voting">
            <a:extLst>
              <a:ext uri="{FF2B5EF4-FFF2-40B4-BE49-F238E27FC236}">
                <a16:creationId xmlns:a16="http://schemas.microsoft.com/office/drawing/2014/main" id="{0A4B5459-AE83-4856-A19B-99B75AF15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539" y="2809125"/>
            <a:ext cx="789273" cy="789273"/>
          </a:xfrm>
          <a:prstGeom prst="rect">
            <a:avLst/>
          </a:prstGeom>
        </p:spPr>
      </p:pic>
      <p:sp>
        <p:nvSpPr>
          <p:cNvPr id="2" name="Title 1">
            <a:extLst>
              <a:ext uri="{FF2B5EF4-FFF2-40B4-BE49-F238E27FC236}">
                <a16:creationId xmlns:a16="http://schemas.microsoft.com/office/drawing/2014/main" id="{9C777304-872F-47D4-B090-DAFDBE297EC2}"/>
              </a:ext>
            </a:extLst>
          </p:cNvPr>
          <p:cNvSpPr>
            <a:spLocks noGrp="1"/>
          </p:cNvSpPr>
          <p:nvPr>
            <p:ph type="title"/>
          </p:nvPr>
        </p:nvSpPr>
        <p:spPr>
          <a:xfrm>
            <a:off x="1085850" y="2835551"/>
            <a:ext cx="10020300" cy="698269"/>
          </a:xfrm>
        </p:spPr>
        <p:txBody>
          <a:bodyPr/>
          <a:lstStyle/>
          <a:p>
            <a:r>
              <a:rPr lang="en-US" sz="3600" dirty="0">
                <a:solidFill>
                  <a:prstClr val="white"/>
                </a:solidFill>
              </a:rPr>
              <a:t>Peer Review Integrity</a:t>
            </a:r>
            <a:endParaRPr lang="en-US" dirty="0"/>
          </a:p>
        </p:txBody>
      </p:sp>
    </p:spTree>
    <p:extLst>
      <p:ext uri="{BB962C8B-B14F-4D97-AF65-F5344CB8AC3E}">
        <p14:creationId xmlns:p14="http://schemas.microsoft.com/office/powerpoint/2010/main" val="417144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E73D5F4-8ED7-4952-BF90-CA6AFDAA6827}"/>
              </a:ext>
            </a:extLst>
          </p:cNvPr>
          <p:cNvSpPr>
            <a:spLocks noGrp="1"/>
          </p:cNvSpPr>
          <p:nvPr>
            <p:ph type="title"/>
          </p:nvPr>
        </p:nvSpPr>
        <p:spPr>
          <a:xfrm>
            <a:off x="609599" y="140385"/>
            <a:ext cx="10972800" cy="762000"/>
          </a:xfrm>
        </p:spPr>
        <p:txBody>
          <a:bodyPr>
            <a:normAutofit/>
          </a:bodyPr>
          <a:lstStyle/>
          <a:p>
            <a:pPr algn="ctr"/>
            <a:r>
              <a:rPr lang="en-US" dirty="0">
                <a:solidFill>
                  <a:schemeClr val="tx2"/>
                </a:solidFill>
              </a:rPr>
              <a:t>CSR’s Mission</a:t>
            </a:r>
          </a:p>
        </p:txBody>
      </p:sp>
      <p:sp>
        <p:nvSpPr>
          <p:cNvPr id="19" name="Content Placeholder 2">
            <a:extLst>
              <a:ext uri="{FF2B5EF4-FFF2-40B4-BE49-F238E27FC236}">
                <a16:creationId xmlns:a16="http://schemas.microsoft.com/office/drawing/2014/main" id="{9C4F7707-9539-423F-B71A-5ACFB4C989CC}"/>
              </a:ext>
            </a:extLst>
          </p:cNvPr>
          <p:cNvSpPr>
            <a:spLocks noGrp="1"/>
          </p:cNvSpPr>
          <p:nvPr>
            <p:ph idx="1"/>
          </p:nvPr>
        </p:nvSpPr>
        <p:spPr>
          <a:xfrm>
            <a:off x="212124" y="3545182"/>
            <a:ext cx="11767750" cy="1447800"/>
          </a:xfrm>
        </p:spPr>
        <p:txBody>
          <a:bodyPr>
            <a:normAutofit/>
          </a:bodyPr>
          <a:lstStyle/>
          <a:p>
            <a:pPr marL="0" indent="0">
              <a:buNone/>
            </a:pPr>
            <a:r>
              <a:rPr lang="en-US" sz="2200" dirty="0">
                <a:solidFill>
                  <a:schemeClr val="tx2"/>
                </a:solidFill>
              </a:rPr>
              <a:t>To see that NIH grant applications receive fair, independent, expert, and timely reviews – </a:t>
            </a:r>
            <a:r>
              <a:rPr lang="en-US" sz="2200" b="1" dirty="0">
                <a:solidFill>
                  <a:schemeClr val="accent5">
                    <a:lumMod val="75000"/>
                  </a:schemeClr>
                </a:solidFill>
              </a:rPr>
              <a:t>free from inappropriate influences </a:t>
            </a:r>
            <a:r>
              <a:rPr lang="en-US" sz="2200" dirty="0">
                <a:solidFill>
                  <a:schemeClr val="tx2"/>
                </a:solidFill>
              </a:rPr>
              <a:t>– so NIH can fund the most promising research. </a:t>
            </a:r>
          </a:p>
          <a:p>
            <a:pPr marL="0" indent="0">
              <a:buNone/>
            </a:pPr>
            <a:endParaRPr lang="en-US" sz="2200" dirty="0"/>
          </a:p>
          <a:p>
            <a:pPr marL="0" indent="0">
              <a:buNone/>
            </a:pPr>
            <a:endParaRPr lang="en-US" sz="2200" dirty="0"/>
          </a:p>
        </p:txBody>
      </p:sp>
      <p:pic>
        <p:nvPicPr>
          <p:cNvPr id="14" name="Picture 13" descr="close up of 2017 CSR picture - all staff">
            <a:extLst>
              <a:ext uri="{FF2B5EF4-FFF2-40B4-BE49-F238E27FC236}">
                <a16:creationId xmlns:a16="http://schemas.microsoft.com/office/drawing/2014/main" id="{7E983F7C-2606-4AD8-84FF-FCBA758AB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26702"/>
            <a:ext cx="12192001" cy="2074224"/>
          </a:xfrm>
          <a:prstGeom prst="rect">
            <a:avLst/>
          </a:prstGeom>
        </p:spPr>
      </p:pic>
    </p:spTree>
    <p:extLst>
      <p:ext uri="{BB962C8B-B14F-4D97-AF65-F5344CB8AC3E}">
        <p14:creationId xmlns:p14="http://schemas.microsoft.com/office/powerpoint/2010/main" val="4195843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C1520-6F4F-408C-80AE-EE51C32EEA99}"/>
              </a:ext>
            </a:extLst>
          </p:cNvPr>
          <p:cNvSpPr>
            <a:spLocks noGrp="1"/>
          </p:cNvSpPr>
          <p:nvPr>
            <p:ph idx="1"/>
          </p:nvPr>
        </p:nvSpPr>
        <p:spPr>
          <a:xfrm>
            <a:off x="554736" y="1371600"/>
            <a:ext cx="11082528" cy="4419600"/>
          </a:xfrm>
        </p:spPr>
        <p:txBody>
          <a:bodyPr>
            <a:normAutofit fontScale="92500" lnSpcReduction="10000"/>
          </a:bodyPr>
          <a:lstStyle/>
          <a:p>
            <a:pPr marL="0" indent="0">
              <a:buNone/>
            </a:pPr>
            <a:endParaRPr lang="en-US" sz="2400" dirty="0">
              <a:solidFill>
                <a:schemeClr val="tx2"/>
              </a:solidFill>
            </a:endParaRPr>
          </a:p>
          <a:p>
            <a:r>
              <a:rPr lang="en-US" sz="2400" dirty="0">
                <a:solidFill>
                  <a:schemeClr val="tx2"/>
                </a:solidFill>
              </a:rPr>
              <a:t>Maintaining the public trust in the NIH’s stewardship of taxpayer dollars to support U.S. biomedical science research</a:t>
            </a:r>
          </a:p>
          <a:p>
            <a:pPr marL="0" indent="0">
              <a:buNone/>
            </a:pPr>
            <a:endParaRPr lang="en-US" sz="2400" dirty="0">
              <a:solidFill>
                <a:schemeClr val="tx2"/>
              </a:solidFill>
            </a:endParaRPr>
          </a:p>
          <a:p>
            <a:r>
              <a:rPr lang="en-US" sz="2400" dirty="0">
                <a:solidFill>
                  <a:schemeClr val="tx2"/>
                </a:solidFill>
              </a:rPr>
              <a:t>Confidentiality is critical for candor in discussion and evaluation, and thus impacts the very basis of the peer review process</a:t>
            </a:r>
          </a:p>
          <a:p>
            <a:pPr marL="0" indent="0">
              <a:buNone/>
            </a:pPr>
            <a:endParaRPr lang="en-US" sz="2400" dirty="0">
              <a:solidFill>
                <a:schemeClr val="tx2"/>
              </a:solidFill>
            </a:endParaRPr>
          </a:p>
          <a:p>
            <a:r>
              <a:rPr lang="en-US" sz="2400" dirty="0">
                <a:solidFill>
                  <a:schemeClr val="tx2"/>
                </a:solidFill>
              </a:rPr>
              <a:t>Will take the support of the entire research community – investigators, reviewers, chairs, NIH staff, institutional officials</a:t>
            </a:r>
          </a:p>
          <a:p>
            <a:pPr marL="0" indent="0">
              <a:buNone/>
            </a:pPr>
            <a:endParaRPr lang="en-US" sz="2400" dirty="0">
              <a:solidFill>
                <a:schemeClr val="tx2"/>
              </a:solidFill>
            </a:endParaRPr>
          </a:p>
          <a:p>
            <a:r>
              <a:rPr lang="en-US" sz="2400" dirty="0">
                <a:solidFill>
                  <a:schemeClr val="tx2"/>
                </a:solidFill>
              </a:rPr>
              <a:t>NIH is taking this issue </a:t>
            </a:r>
            <a:r>
              <a:rPr lang="en-US" sz="2400" u="sng" dirty="0">
                <a:solidFill>
                  <a:schemeClr val="tx2"/>
                </a:solidFill>
              </a:rPr>
              <a:t>very</a:t>
            </a:r>
            <a:r>
              <a:rPr lang="en-US" sz="2400" dirty="0">
                <a:solidFill>
                  <a:schemeClr val="tx2"/>
                </a:solidFill>
              </a:rPr>
              <a:t> seriously– not widespread problem, but increased reporting/action – culture change </a:t>
            </a:r>
          </a:p>
          <a:p>
            <a:endParaRPr lang="en-US" sz="2400" dirty="0">
              <a:solidFill>
                <a:schemeClr val="tx2"/>
              </a:solidFill>
            </a:endParaRPr>
          </a:p>
          <a:p>
            <a:endParaRPr lang="en-US" sz="2400" dirty="0">
              <a:solidFill>
                <a:schemeClr val="tx2"/>
              </a:solidFill>
            </a:endParaRPr>
          </a:p>
        </p:txBody>
      </p:sp>
      <p:sp>
        <p:nvSpPr>
          <p:cNvPr id="2" name="Title 1">
            <a:extLst>
              <a:ext uri="{FF2B5EF4-FFF2-40B4-BE49-F238E27FC236}">
                <a16:creationId xmlns:a16="http://schemas.microsoft.com/office/drawing/2014/main" id="{261A57DC-9F5F-42E0-8958-5C3FEF889686}"/>
              </a:ext>
            </a:extLst>
          </p:cNvPr>
          <p:cNvSpPr>
            <a:spLocks noGrp="1"/>
          </p:cNvSpPr>
          <p:nvPr>
            <p:ph type="title"/>
          </p:nvPr>
        </p:nvSpPr>
        <p:spPr>
          <a:xfrm>
            <a:off x="609599" y="382989"/>
            <a:ext cx="10972801" cy="762000"/>
          </a:xfrm>
        </p:spPr>
        <p:txBody>
          <a:bodyPr>
            <a:normAutofit fontScale="90000"/>
          </a:bodyPr>
          <a:lstStyle/>
          <a:p>
            <a:pPr algn="ctr"/>
            <a:r>
              <a:rPr lang="en-US" sz="3600" dirty="0">
                <a:solidFill>
                  <a:schemeClr val="tx2"/>
                </a:solidFill>
              </a:rPr>
              <a:t>Integrity of the Peer Review Process</a:t>
            </a:r>
            <a:br>
              <a:rPr lang="en-US" dirty="0"/>
            </a:br>
            <a:r>
              <a:rPr lang="en-US" sz="2700" dirty="0">
                <a:solidFill>
                  <a:srgbClr val="719500"/>
                </a:solidFill>
              </a:rPr>
              <a:t>Critically important for all of us</a:t>
            </a:r>
            <a:endParaRPr lang="en-US" dirty="0"/>
          </a:p>
        </p:txBody>
      </p:sp>
    </p:spTree>
    <p:extLst>
      <p:ext uri="{BB962C8B-B14F-4D97-AF65-F5344CB8AC3E}">
        <p14:creationId xmlns:p14="http://schemas.microsoft.com/office/powerpoint/2010/main" val="1129371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C1520-6F4F-408C-80AE-EE51C32EEA99}"/>
              </a:ext>
            </a:extLst>
          </p:cNvPr>
          <p:cNvSpPr>
            <a:spLocks noGrp="1"/>
          </p:cNvSpPr>
          <p:nvPr>
            <p:ph idx="1"/>
          </p:nvPr>
        </p:nvSpPr>
        <p:spPr>
          <a:xfrm>
            <a:off x="554736" y="1638300"/>
            <a:ext cx="11082528" cy="4419600"/>
          </a:xfrm>
        </p:spPr>
        <p:txBody>
          <a:bodyPr>
            <a:normAutofit lnSpcReduction="10000"/>
          </a:bodyPr>
          <a:lstStyle/>
          <a:p>
            <a:r>
              <a:rPr lang="en-US" sz="2400" dirty="0">
                <a:solidFill>
                  <a:schemeClr val="tx2"/>
                </a:solidFill>
              </a:rPr>
              <a:t>Following up on every allegation</a:t>
            </a:r>
          </a:p>
          <a:p>
            <a:pPr marL="0" indent="0">
              <a:buNone/>
            </a:pPr>
            <a:r>
              <a:rPr lang="en-US" sz="2400" dirty="0">
                <a:solidFill>
                  <a:schemeClr val="tx2"/>
                </a:solidFill>
              </a:rPr>
              <a:t> </a:t>
            </a:r>
          </a:p>
          <a:p>
            <a:r>
              <a:rPr lang="en-US" sz="2400" dirty="0">
                <a:solidFill>
                  <a:schemeClr val="tx2"/>
                </a:solidFill>
              </a:rPr>
              <a:t>Referral to Office of Management Assessment (OMA) – independent of CSR -  investigative unit conducts fact-finding, investigations, issues report with finding.</a:t>
            </a:r>
          </a:p>
          <a:p>
            <a:endParaRPr lang="en-US" sz="2400" dirty="0">
              <a:solidFill>
                <a:schemeClr val="tx2"/>
              </a:solidFill>
            </a:endParaRPr>
          </a:p>
          <a:p>
            <a:r>
              <a:rPr lang="en-US" sz="2400" dirty="0">
                <a:solidFill>
                  <a:schemeClr val="tx2"/>
                </a:solidFill>
              </a:rPr>
              <a:t>Actions have included deferral of application, withdrawal of application, removal from serving on a peer review committee, notifying the institution of the PI or reviewer which has led to personnel actions, pursuing government-wide suspension and disbarment, or referral to other agencies for criminal violations </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p:txBody>
      </p:sp>
      <p:sp>
        <p:nvSpPr>
          <p:cNvPr id="2" name="Title 1">
            <a:extLst>
              <a:ext uri="{FF2B5EF4-FFF2-40B4-BE49-F238E27FC236}">
                <a16:creationId xmlns:a16="http://schemas.microsoft.com/office/drawing/2014/main" id="{261A57DC-9F5F-42E0-8958-5C3FEF889686}"/>
              </a:ext>
            </a:extLst>
          </p:cNvPr>
          <p:cNvSpPr>
            <a:spLocks noGrp="1"/>
          </p:cNvSpPr>
          <p:nvPr>
            <p:ph type="title"/>
          </p:nvPr>
        </p:nvSpPr>
        <p:spPr>
          <a:xfrm>
            <a:off x="609600" y="352425"/>
            <a:ext cx="10972801" cy="790575"/>
          </a:xfrm>
        </p:spPr>
        <p:txBody>
          <a:bodyPr>
            <a:normAutofit fontScale="90000"/>
          </a:bodyPr>
          <a:lstStyle/>
          <a:p>
            <a:pPr algn="ctr"/>
            <a:r>
              <a:rPr lang="en-US" sz="3600" dirty="0">
                <a:solidFill>
                  <a:schemeClr val="tx2"/>
                </a:solidFill>
              </a:rPr>
              <a:t>Integrity of the Peer Review Process</a:t>
            </a:r>
            <a:br>
              <a:rPr lang="en-US" dirty="0"/>
            </a:br>
            <a:r>
              <a:rPr lang="en-US" sz="2700" dirty="0">
                <a:solidFill>
                  <a:srgbClr val="719500"/>
                </a:solidFill>
              </a:rPr>
              <a:t>What is the NIH Doing? More reporting/action</a:t>
            </a:r>
            <a:endParaRPr lang="en-US" dirty="0"/>
          </a:p>
        </p:txBody>
      </p:sp>
    </p:spTree>
    <p:extLst>
      <p:ext uri="{BB962C8B-B14F-4D97-AF65-F5344CB8AC3E}">
        <p14:creationId xmlns:p14="http://schemas.microsoft.com/office/powerpoint/2010/main" val="184695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dership and Management Transitions at CSR&#10;Cathleen Cooper is now acting Deputy Director&#10;Mark Caprara is now IRG Chief for IMST&#10;Yuanna Cheng is now IRG Chief for SBIB&#10;Elena Smirnova is now IRG Chief for GGG&#10;Alexei Kondratyev is now IRG Chief for IFCN&#10;Allen Richon is now SRO Coordinator for SBIR&#10;Lisa Steele is now SRO Coordinator for SRO Training&#10;Kathryn Koeller is not Integrity Officer for CSR&#10;Bonnie Ellis is now acting Executive Officer&#10;Richar Nakamura (retired) is now a special volunteer&#10;Rene Etcheberrigaray is now Senior Scientific Advisor at NIA&#10;Joanna Bare is now on detail at NHLBI&#10;">
            <a:extLst>
              <a:ext uri="{FF2B5EF4-FFF2-40B4-BE49-F238E27FC236}">
                <a16:creationId xmlns:a16="http://schemas.microsoft.com/office/drawing/2014/main" id="{24C25AFF-7295-4340-A627-4E551F6088FB}"/>
              </a:ext>
            </a:extLst>
          </p:cNvPr>
          <p:cNvPicPr>
            <a:picLocks noGrp="1" noChangeAspect="1"/>
          </p:cNvPicPr>
          <p:nvPr>
            <p:ph idx="1"/>
          </p:nvPr>
        </p:nvPicPr>
        <p:blipFill>
          <a:blip r:embed="rId3"/>
          <a:stretch>
            <a:fillRect/>
          </a:stretch>
        </p:blipFill>
        <p:spPr>
          <a:xfrm>
            <a:off x="1" y="1"/>
            <a:ext cx="12191999" cy="6858000"/>
          </a:xfrm>
          <a:prstGeom prst="rect">
            <a:avLst/>
          </a:prstGeom>
        </p:spPr>
      </p:pic>
      <p:sp>
        <p:nvSpPr>
          <p:cNvPr id="2" name="Title 1">
            <a:extLst>
              <a:ext uri="{FF2B5EF4-FFF2-40B4-BE49-F238E27FC236}">
                <a16:creationId xmlns:a16="http://schemas.microsoft.com/office/drawing/2014/main" id="{B7846A1E-CA7B-499B-9E7F-157CD936953D}"/>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636210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ACECA-C579-406C-817B-978F05698A9F}"/>
              </a:ext>
            </a:extLst>
          </p:cNvPr>
          <p:cNvSpPr>
            <a:spLocks noGrp="1"/>
          </p:cNvSpPr>
          <p:nvPr>
            <p:ph idx="1"/>
          </p:nvPr>
        </p:nvSpPr>
        <p:spPr>
          <a:xfrm>
            <a:off x="609600" y="1219200"/>
            <a:ext cx="10972801" cy="5105400"/>
          </a:xfrm>
        </p:spPr>
        <p:txBody>
          <a:bodyPr/>
          <a:lstStyle/>
          <a:p>
            <a:pPr marL="0" indent="0">
              <a:buNone/>
            </a:pPr>
            <a:r>
              <a:rPr lang="en-US" b="1" dirty="0"/>
              <a:t>Jill Scientist, Ph.D. </a:t>
            </a:r>
          </a:p>
          <a:p>
            <a:pPr marL="0" indent="0">
              <a:buNone/>
            </a:pPr>
            <a:r>
              <a:rPr lang="en-US" dirty="0"/>
              <a:t>Scientific Review Officer</a:t>
            </a:r>
            <a:br>
              <a:rPr lang="en-US" dirty="0"/>
            </a:br>
            <a:r>
              <a:rPr lang="en-US" dirty="0"/>
              <a:t>Center for Scientific Review (CSR) </a:t>
            </a:r>
          </a:p>
          <a:p>
            <a:pPr marL="0" indent="0">
              <a:buNone/>
            </a:pPr>
            <a:r>
              <a:rPr lang="en-US" dirty="0"/>
              <a:t>National Institutes of Health</a:t>
            </a:r>
            <a:br>
              <a:rPr lang="en-US" dirty="0"/>
            </a:br>
            <a:r>
              <a:rPr lang="en-US" dirty="0"/>
              <a:t>301-555-1234 </a:t>
            </a:r>
            <a:br>
              <a:rPr lang="en-US" dirty="0"/>
            </a:br>
            <a:r>
              <a:rPr lang="en-US" u="sng" dirty="0">
                <a:hlinkClick r:id="rId3"/>
              </a:rPr>
              <a:t>jill.scientist@mail.nih.gov</a:t>
            </a:r>
            <a:endParaRPr lang="en-US" dirty="0"/>
          </a:p>
          <a:p>
            <a:pPr marL="0" indent="0">
              <a:buNone/>
            </a:pPr>
            <a:r>
              <a:rPr lang="en-US" dirty="0"/>
              <a:t> </a:t>
            </a:r>
          </a:p>
          <a:p>
            <a:pPr marL="0" indent="0">
              <a:buNone/>
            </a:pPr>
            <a:r>
              <a:rPr lang="en-US" b="1" i="1" dirty="0"/>
              <a:t>Integrity matters. Say something!</a:t>
            </a:r>
            <a:r>
              <a:rPr lang="en-US" i="1" dirty="0"/>
              <a:t> For concerns or questions about possible violations of peer review integrity, please contact your Scientific Review Officer, or the CSR Review Integrity Officer at </a:t>
            </a:r>
            <a:r>
              <a:rPr lang="en-US" i="1" u="sng" dirty="0">
                <a:hlinkClick r:id="rId4"/>
              </a:rPr>
              <a:t>csrrio@mail.nih.gov</a:t>
            </a:r>
            <a:r>
              <a:rPr lang="en-US" i="1" dirty="0"/>
              <a:t>, or the NIH Review Policy Officer at </a:t>
            </a:r>
            <a:r>
              <a:rPr lang="en-US" i="1" u="sng" dirty="0">
                <a:hlinkClick r:id="rId5"/>
              </a:rPr>
              <a:t>reviewpolicyofficer@mail.nih.gov</a:t>
            </a:r>
            <a:r>
              <a:rPr lang="en-US" i="1" dirty="0"/>
              <a:t>.  See the </a:t>
            </a:r>
            <a:r>
              <a:rPr lang="en-US" i="1" u="sng" dirty="0">
                <a:hlinkClick r:id="rId6"/>
              </a:rPr>
              <a:t>NIH Guide Notice</a:t>
            </a:r>
            <a:r>
              <a:rPr lang="en-US" i="1" dirty="0"/>
              <a:t> on integrity in review.</a:t>
            </a:r>
            <a:endParaRPr lang="en-US" dirty="0"/>
          </a:p>
          <a:p>
            <a:pPr marL="0" indent="0">
              <a:buNone/>
            </a:pPr>
            <a:endParaRPr lang="en-US" dirty="0"/>
          </a:p>
        </p:txBody>
      </p:sp>
      <p:sp>
        <p:nvSpPr>
          <p:cNvPr id="4" name="Title 3">
            <a:extLst>
              <a:ext uri="{FF2B5EF4-FFF2-40B4-BE49-F238E27FC236}">
                <a16:creationId xmlns:a16="http://schemas.microsoft.com/office/drawing/2014/main" id="{6CF45E58-6710-492A-B4DD-E6C84BD51040}"/>
              </a:ext>
            </a:extLst>
          </p:cNvPr>
          <p:cNvSpPr>
            <a:spLocks noGrp="1"/>
          </p:cNvSpPr>
          <p:nvPr>
            <p:ph type="title"/>
          </p:nvPr>
        </p:nvSpPr>
        <p:spPr/>
        <p:txBody>
          <a:bodyPr>
            <a:normAutofit fontScale="90000"/>
          </a:bodyPr>
          <a:lstStyle/>
          <a:p>
            <a:r>
              <a:rPr lang="en-US" dirty="0"/>
              <a:t>Making Reporting Easier – Required Signature Line for SROs</a:t>
            </a:r>
          </a:p>
        </p:txBody>
      </p:sp>
    </p:spTree>
    <p:extLst>
      <p:ext uri="{BB962C8B-B14F-4D97-AF65-F5344CB8AC3E}">
        <p14:creationId xmlns:p14="http://schemas.microsoft.com/office/powerpoint/2010/main" val="446612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530118-AB06-4DC5-80F0-A269CEADA85A}"/>
              </a:ext>
            </a:extLst>
          </p:cNvPr>
          <p:cNvSpPr>
            <a:spLocks noGrp="1"/>
          </p:cNvSpPr>
          <p:nvPr>
            <p:ph idx="1"/>
          </p:nvPr>
        </p:nvSpPr>
        <p:spPr/>
        <p:txBody>
          <a:bodyPr/>
          <a:lstStyle/>
          <a:p>
            <a:endParaRPr lang="en-US"/>
          </a:p>
        </p:txBody>
      </p:sp>
      <p:pic>
        <p:nvPicPr>
          <p:cNvPr id="4" name="Picture 3" descr="CSR 2017 picture of all staff in front of Rockledge 2 bui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33" y="1143000"/>
            <a:ext cx="12023133" cy="4837070"/>
          </a:xfrm>
          <a:prstGeom prst="rect">
            <a:avLst/>
          </a:prstGeom>
        </p:spPr>
      </p:pic>
      <p:sp>
        <p:nvSpPr>
          <p:cNvPr id="2" name="Title 1"/>
          <p:cNvSpPr>
            <a:spLocks noGrp="1"/>
          </p:cNvSpPr>
          <p:nvPr>
            <p:ph type="title"/>
          </p:nvPr>
        </p:nvSpPr>
        <p:spPr/>
        <p:txBody>
          <a:bodyPr/>
          <a:lstStyle/>
          <a:p>
            <a:pPr algn="ctr"/>
            <a:r>
              <a:rPr lang="en-US" dirty="0"/>
              <a:t>This Is CSR</a:t>
            </a:r>
          </a:p>
        </p:txBody>
      </p:sp>
    </p:spTree>
    <p:extLst>
      <p:ext uri="{BB962C8B-B14F-4D97-AF65-F5344CB8AC3E}">
        <p14:creationId xmlns:p14="http://schemas.microsoft.com/office/powerpoint/2010/main" val="201458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019800" y="3079865"/>
            <a:ext cx="4152400" cy="698269"/>
          </a:xfrm>
          <a:noFill/>
        </p:spPr>
        <p:txBody>
          <a:bodyPr vert="horz" lIns="84608" tIns="41558" rIns="84608" bIns="41558" rtlCol="0" anchor="ctr">
            <a:normAutofit fontScale="90000"/>
          </a:bodyPr>
          <a:lstStyle/>
          <a:p>
            <a:pPr eaLnBrk="1" hangingPunct="1"/>
            <a:r>
              <a:rPr lang="en-US" sz="4100" dirty="0">
                <a:solidFill>
                  <a:schemeClr val="bg1"/>
                </a:solidFill>
              </a:rPr>
              <a:t>Discussion</a:t>
            </a:r>
            <a:br>
              <a:rPr lang="en-US" sz="4100" dirty="0"/>
            </a:br>
            <a:endParaRPr lang="en-US" sz="4100" b="0" dirty="0">
              <a:solidFill>
                <a:schemeClr val="bg1"/>
              </a:solidFill>
            </a:endParaRPr>
          </a:p>
        </p:txBody>
      </p:sp>
      <p:pic>
        <p:nvPicPr>
          <p:cNvPr id="3" name="Picture 2" descr="picture that signifies quesitons and comments">
            <a:extLst>
              <a:ext uri="{FF2B5EF4-FFF2-40B4-BE49-F238E27FC236}">
                <a16:creationId xmlns:a16="http://schemas.microsoft.com/office/drawing/2014/main" id="{A5972BF9-7E8B-46E2-A13A-666415EA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718" y="2848251"/>
            <a:ext cx="818148" cy="818148"/>
          </a:xfrm>
          <a:prstGeom prst="rect">
            <a:avLst/>
          </a:prstGeom>
        </p:spPr>
      </p:pic>
    </p:spTree>
    <p:extLst>
      <p:ext uri="{BB962C8B-B14F-4D97-AF65-F5344CB8AC3E}">
        <p14:creationId xmlns:p14="http://schemas.microsoft.com/office/powerpoint/2010/main" val="1313538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101080" y="2968130"/>
            <a:ext cx="4152400" cy="698269"/>
          </a:xfrm>
          <a:noFill/>
        </p:spPr>
        <p:txBody>
          <a:bodyPr vert="horz" lIns="84608" tIns="41558" rIns="84608" bIns="41558" rtlCol="0" anchor="ctr">
            <a:normAutofit fontScale="90000"/>
          </a:bodyPr>
          <a:lstStyle/>
          <a:p>
            <a:pPr eaLnBrk="1" hangingPunct="1"/>
            <a:r>
              <a:rPr lang="en-US" sz="4100" dirty="0">
                <a:solidFill>
                  <a:schemeClr val="bg1"/>
                </a:solidFill>
              </a:rPr>
              <a:t>Extra Slides</a:t>
            </a:r>
            <a:endParaRPr lang="en-US" sz="4100" b="0" dirty="0">
              <a:solidFill>
                <a:schemeClr val="bg1"/>
              </a:solidFill>
            </a:endParaRPr>
          </a:p>
        </p:txBody>
      </p:sp>
    </p:spTree>
    <p:extLst>
      <p:ext uri="{BB962C8B-B14F-4D97-AF65-F5344CB8AC3E}">
        <p14:creationId xmlns:p14="http://schemas.microsoft.com/office/powerpoint/2010/main" val="239043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F5532A5-3924-4D45-ADE4-3DAB9E6F65FB}"/>
              </a:ext>
            </a:extLst>
          </p:cNvPr>
          <p:cNvGraphicFramePr>
            <a:graphicFrameLocks noGrp="1"/>
          </p:cNvGraphicFramePr>
          <p:nvPr>
            <p:extLst>
              <p:ext uri="{D42A27DB-BD31-4B8C-83A1-F6EECF244321}">
                <p14:modId xmlns:p14="http://schemas.microsoft.com/office/powerpoint/2010/main" val="3249687746"/>
              </p:ext>
            </p:extLst>
          </p:nvPr>
        </p:nvGraphicFramePr>
        <p:xfrm>
          <a:off x="2103120" y="1213697"/>
          <a:ext cx="8128000" cy="443060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338861121"/>
                    </a:ext>
                  </a:extLst>
                </a:gridCol>
              </a:tblGrid>
              <a:tr h="287866">
                <a:tc>
                  <a:txBody>
                    <a:bodyPr/>
                    <a:lstStyle/>
                    <a:p>
                      <a:pPr algn="ctr" fontAlgn="t"/>
                      <a:r>
                        <a:rPr lang="en-US" sz="1500" b="1" i="0" u="none" strike="noStrike" dirty="0">
                          <a:solidFill>
                            <a:schemeClr val="bg1"/>
                          </a:solidFill>
                          <a:effectLst/>
                          <a:latin typeface="Arial" panose="020B0604020202020204" pitchFamily="34" charset="0"/>
                          <a:cs typeface="Arial" panose="020B0604020202020204" pitchFamily="34" charset="0"/>
                        </a:rPr>
                        <a:t>Study Section</a:t>
                      </a:r>
                    </a:p>
                  </a:txBody>
                  <a:tcPr marL="7620" marR="7620" marT="7620" marB="0" anchor="ctr"/>
                </a:tc>
                <a:extLst>
                  <a:ext uri="{0D108BD9-81ED-4DB2-BD59-A6C34878D82A}">
                    <a16:rowId xmlns:a16="http://schemas.microsoft.com/office/drawing/2014/main" val="1599764513"/>
                  </a:ext>
                </a:extLst>
              </a:tr>
              <a:tr h="370840">
                <a:tc>
                  <a:txBody>
                    <a:bodyPr/>
                    <a:lstStyle/>
                    <a:p>
                      <a:pPr algn="ctr" rtl="0" fontAlgn="b"/>
                      <a:r>
                        <a:rPr lang="en-US" sz="1400" b="0" i="0" u="none" strike="noStrike" dirty="0">
                          <a:solidFill>
                            <a:srgbClr val="000000"/>
                          </a:solidFill>
                          <a:effectLst/>
                          <a:latin typeface="Arial" panose="020B0604020202020204" pitchFamily="34" charset="0"/>
                        </a:rPr>
                        <a:t>Integrative Physiology of Obesity and Diabetes (IPOD)</a:t>
                      </a:r>
                    </a:p>
                  </a:txBody>
                  <a:tcPr marL="7620" marR="7620" marT="7620" marB="0" anchor="ctr"/>
                </a:tc>
                <a:extLst>
                  <a:ext uri="{0D108BD9-81ED-4DB2-BD59-A6C34878D82A}">
                    <a16:rowId xmlns:a16="http://schemas.microsoft.com/office/drawing/2014/main" val="1052325834"/>
                  </a:ext>
                </a:extLst>
              </a:tr>
              <a:tr h="370840">
                <a:tc>
                  <a:txBody>
                    <a:bodyPr/>
                    <a:lstStyle/>
                    <a:p>
                      <a:pPr algn="ctr" rtl="0" fontAlgn="b"/>
                      <a:r>
                        <a:rPr lang="en-US" sz="1400" b="0" i="0" u="none" strike="noStrike" dirty="0">
                          <a:solidFill>
                            <a:srgbClr val="000000"/>
                          </a:solidFill>
                          <a:effectLst/>
                          <a:latin typeface="Arial" panose="020B0604020202020204" pitchFamily="34" charset="0"/>
                        </a:rPr>
                        <a:t>Pathobiology of Kidney Disease (PBKD)</a:t>
                      </a:r>
                    </a:p>
                  </a:txBody>
                  <a:tcPr marL="7620" marR="7620" marT="7620" marB="0" anchor="ctr"/>
                </a:tc>
                <a:extLst>
                  <a:ext uri="{0D108BD9-81ED-4DB2-BD59-A6C34878D82A}">
                    <a16:rowId xmlns:a16="http://schemas.microsoft.com/office/drawing/2014/main" val="3524344600"/>
                  </a:ext>
                </a:extLst>
              </a:tr>
              <a:tr h="370840">
                <a:tc>
                  <a:txBody>
                    <a:bodyPr/>
                    <a:lstStyle/>
                    <a:p>
                      <a:pPr algn="ctr" rtl="0" fontAlgn="b"/>
                      <a:r>
                        <a:rPr lang="en-US" sz="1400" b="0" i="0" u="none" strike="noStrike" dirty="0">
                          <a:solidFill>
                            <a:srgbClr val="000000"/>
                          </a:solidFill>
                          <a:effectLst/>
                          <a:latin typeface="Arial" panose="020B0604020202020204" pitchFamily="34" charset="0"/>
                        </a:rPr>
                        <a:t>Hepatobiliary Pathophysiology (HBPP)</a:t>
                      </a:r>
                    </a:p>
                  </a:txBody>
                  <a:tcPr marL="7620" marR="7620" marT="7620" marB="0" anchor="ctr"/>
                </a:tc>
                <a:extLst>
                  <a:ext uri="{0D108BD9-81ED-4DB2-BD59-A6C34878D82A}">
                    <a16:rowId xmlns:a16="http://schemas.microsoft.com/office/drawing/2014/main" val="1458411727"/>
                  </a:ext>
                </a:extLst>
              </a:tr>
              <a:tr h="370840">
                <a:tc>
                  <a:txBody>
                    <a:bodyPr/>
                    <a:lstStyle/>
                    <a:p>
                      <a:pPr algn="ctr" rtl="0" fontAlgn="b"/>
                      <a:r>
                        <a:rPr lang="en-US" sz="1400" b="0" i="0" u="none" strike="noStrike" dirty="0">
                          <a:solidFill>
                            <a:srgbClr val="000000"/>
                          </a:solidFill>
                          <a:effectLst/>
                          <a:latin typeface="Arial" panose="020B0604020202020204" pitchFamily="34" charset="0"/>
                        </a:rPr>
                        <a:t>Cellular Aspects of Diabetes and Obesity (CADO)</a:t>
                      </a:r>
                    </a:p>
                  </a:txBody>
                  <a:tcPr marL="7620" marR="7620" marT="7620" marB="0" anchor="ctr"/>
                </a:tc>
                <a:extLst>
                  <a:ext uri="{0D108BD9-81ED-4DB2-BD59-A6C34878D82A}">
                    <a16:rowId xmlns:a16="http://schemas.microsoft.com/office/drawing/2014/main" val="2157267932"/>
                  </a:ext>
                </a:extLst>
              </a:tr>
              <a:tr h="370840">
                <a:tc>
                  <a:txBody>
                    <a:bodyPr/>
                    <a:lstStyle/>
                    <a:p>
                      <a:pPr algn="ctr" rtl="0" fontAlgn="b"/>
                      <a:r>
                        <a:rPr lang="en-US" sz="1400" b="0" i="0" u="none" strike="noStrike" dirty="0">
                          <a:solidFill>
                            <a:srgbClr val="000000"/>
                          </a:solidFill>
                          <a:effectLst/>
                          <a:latin typeface="Arial" panose="020B0604020202020204" pitchFamily="34" charset="0"/>
                        </a:rPr>
                        <a:t>Clinical and Integrative Diabetes and Obesity (CIDO)</a:t>
                      </a:r>
                    </a:p>
                  </a:txBody>
                  <a:tcPr marL="7620" marR="7620" marT="7620" marB="0" anchor="ctr"/>
                </a:tc>
                <a:extLst>
                  <a:ext uri="{0D108BD9-81ED-4DB2-BD59-A6C34878D82A}">
                    <a16:rowId xmlns:a16="http://schemas.microsoft.com/office/drawing/2014/main" val="3915459803"/>
                  </a:ext>
                </a:extLst>
              </a:tr>
              <a:tr h="370840">
                <a:tc>
                  <a:txBody>
                    <a:bodyPr/>
                    <a:lstStyle/>
                    <a:p>
                      <a:pPr algn="ctr" rtl="0" fontAlgn="b"/>
                      <a:r>
                        <a:rPr lang="en-US" sz="1400" b="0" i="0" u="none" strike="noStrike" dirty="0">
                          <a:solidFill>
                            <a:srgbClr val="000000"/>
                          </a:solidFill>
                          <a:effectLst/>
                          <a:latin typeface="Arial" panose="020B0604020202020204" pitchFamily="34" charset="0"/>
                        </a:rPr>
                        <a:t>Gastrointestinal Mucosal Pathobiology (GMPB)</a:t>
                      </a:r>
                    </a:p>
                  </a:txBody>
                  <a:tcPr marL="7620" marR="7620" marT="7620" marB="0" anchor="ctr"/>
                </a:tc>
                <a:extLst>
                  <a:ext uri="{0D108BD9-81ED-4DB2-BD59-A6C34878D82A}">
                    <a16:rowId xmlns:a16="http://schemas.microsoft.com/office/drawing/2014/main" val="3564534994"/>
                  </a:ext>
                </a:extLst>
              </a:tr>
              <a:tr h="370840">
                <a:tc>
                  <a:txBody>
                    <a:bodyPr/>
                    <a:lstStyle/>
                    <a:p>
                      <a:pPr algn="ctr" rtl="0" fontAlgn="b"/>
                      <a:r>
                        <a:rPr lang="en-US" sz="1400" b="0" i="0" u="none" strike="noStrike" dirty="0">
                          <a:solidFill>
                            <a:srgbClr val="000000"/>
                          </a:solidFill>
                          <a:effectLst/>
                          <a:latin typeface="Arial" panose="020B0604020202020204" pitchFamily="34" charset="0"/>
                        </a:rPr>
                        <a:t>Integrative Nutrition and Metabolic Processes (INMP)</a:t>
                      </a:r>
                    </a:p>
                  </a:txBody>
                  <a:tcPr marL="7620" marR="7620" marT="7620" marB="0" anchor="ctr"/>
                </a:tc>
                <a:extLst>
                  <a:ext uri="{0D108BD9-81ED-4DB2-BD59-A6C34878D82A}">
                    <a16:rowId xmlns:a16="http://schemas.microsoft.com/office/drawing/2014/main" val="1679993097"/>
                  </a:ext>
                </a:extLst>
              </a:tr>
              <a:tr h="370840">
                <a:tc>
                  <a:txBody>
                    <a:bodyPr/>
                    <a:lstStyle/>
                    <a:p>
                      <a:pPr algn="ctr" rtl="0" fontAlgn="b"/>
                      <a:r>
                        <a:rPr lang="en-US" sz="1400" b="0" i="0" u="none" strike="noStrike" dirty="0">
                          <a:solidFill>
                            <a:srgbClr val="000000"/>
                          </a:solidFill>
                          <a:effectLst/>
                          <a:latin typeface="Arial" panose="020B0604020202020204" pitchFamily="34" charset="0"/>
                        </a:rPr>
                        <a:t>Molecular and Cellular Endocrinology (MCE)</a:t>
                      </a:r>
                    </a:p>
                  </a:txBody>
                  <a:tcPr marL="7620" marR="7620" marT="7620" marB="0" anchor="ctr"/>
                </a:tc>
                <a:extLst>
                  <a:ext uri="{0D108BD9-81ED-4DB2-BD59-A6C34878D82A}">
                    <a16:rowId xmlns:a16="http://schemas.microsoft.com/office/drawing/2014/main" val="3981188085"/>
                  </a:ext>
                </a:extLst>
              </a:tr>
              <a:tr h="370840">
                <a:tc>
                  <a:txBody>
                    <a:bodyPr/>
                    <a:lstStyle/>
                    <a:p>
                      <a:pPr algn="ctr" rtl="0" fontAlgn="b"/>
                      <a:r>
                        <a:rPr lang="en-US" sz="1400" b="0" i="0" u="none" strike="noStrike" dirty="0">
                          <a:solidFill>
                            <a:srgbClr val="000000"/>
                          </a:solidFill>
                          <a:effectLst/>
                          <a:latin typeface="Arial" panose="020B0604020202020204" pitchFamily="34" charset="0"/>
                        </a:rPr>
                        <a:t>Clinical, Integrative and Molecular Gastroenterology (CIMG)</a:t>
                      </a:r>
                    </a:p>
                  </a:txBody>
                  <a:tcPr marL="7620" marR="7620" marT="7620" marB="0" anchor="ctr"/>
                </a:tc>
                <a:extLst>
                  <a:ext uri="{0D108BD9-81ED-4DB2-BD59-A6C34878D82A}">
                    <a16:rowId xmlns:a16="http://schemas.microsoft.com/office/drawing/2014/main" val="3379905110"/>
                  </a:ext>
                </a:extLst>
              </a:tr>
              <a:tr h="370840">
                <a:tc>
                  <a:txBody>
                    <a:bodyPr/>
                    <a:lstStyle/>
                    <a:p>
                      <a:pPr algn="ctr" rtl="0" fontAlgn="b"/>
                      <a:r>
                        <a:rPr lang="en-US" sz="1400" b="0" i="0" u="none" strike="noStrike" dirty="0">
                          <a:solidFill>
                            <a:srgbClr val="000000"/>
                          </a:solidFill>
                          <a:effectLst/>
                          <a:latin typeface="Arial" panose="020B0604020202020204" pitchFamily="34" charset="0"/>
                        </a:rPr>
                        <a:t>Kidney Molecular Biology and Genitourinary Organ Development (KMBD)</a:t>
                      </a:r>
                    </a:p>
                  </a:txBody>
                  <a:tcPr marL="7620" marR="7620" marT="7620" marB="0" anchor="ctr"/>
                </a:tc>
                <a:extLst>
                  <a:ext uri="{0D108BD9-81ED-4DB2-BD59-A6C34878D82A}">
                    <a16:rowId xmlns:a16="http://schemas.microsoft.com/office/drawing/2014/main" val="1851819257"/>
                  </a:ext>
                </a:extLst>
              </a:tr>
              <a:tr h="370840">
                <a:tc>
                  <a:txBody>
                    <a:bodyPr/>
                    <a:lstStyle/>
                    <a:p>
                      <a:pPr algn="ctr" fontAlgn="ctr"/>
                      <a:r>
                        <a:rPr lang="pt-BR" sz="1400" b="0" i="0" u="none" strike="noStrike" dirty="0">
                          <a:solidFill>
                            <a:srgbClr val="000000"/>
                          </a:solidFill>
                          <a:effectLst/>
                          <a:latin typeface="Arial" panose="020B0604020202020204" pitchFamily="34" charset="0"/>
                          <a:cs typeface="Arial" panose="020B0604020202020204" pitchFamily="34" charset="0"/>
                        </a:rPr>
                        <a:t>ZRG1 DKUS R 90 S - </a:t>
                      </a:r>
                      <a:r>
                        <a:rPr lang="en-US" sz="1400" b="0" i="0" u="none" strike="noStrike" dirty="0">
                          <a:solidFill>
                            <a:srgbClr val="000000"/>
                          </a:solidFill>
                          <a:effectLst/>
                          <a:latin typeface="Arial" panose="020B0604020202020204" pitchFamily="34" charset="0"/>
                          <a:cs typeface="Arial" panose="020B0604020202020204" pitchFamily="34" charset="0"/>
                        </a:rPr>
                        <a:t>Urology and </a:t>
                      </a:r>
                      <a:r>
                        <a:rPr lang="en-US" sz="1400" b="0" i="0" u="none" strike="noStrike" dirty="0" err="1">
                          <a:solidFill>
                            <a:srgbClr val="000000"/>
                          </a:solidFill>
                          <a:effectLst/>
                          <a:latin typeface="Arial" panose="020B0604020202020204" pitchFamily="34" charset="0"/>
                          <a:cs typeface="Arial" panose="020B0604020202020204" pitchFamily="34" charset="0"/>
                        </a:rPr>
                        <a:t>Urogynecology</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a:t>
                      </a:r>
                      <a:r>
                        <a:rPr lang="pt-BR" sz="1400" b="0" i="0" u="none" strike="noStrike" dirty="0">
                          <a:solidFill>
                            <a:srgbClr val="000000"/>
                          </a:solidFill>
                          <a:effectLst/>
                          <a:latin typeface="Arial" panose="020B0604020202020204" pitchFamily="34" charset="0"/>
                          <a:cs typeface="Arial" panose="020B0604020202020204" pitchFamily="34" charset="0"/>
                        </a:rPr>
                        <a:t>previously ZRG1 DKUS-G 90, and UGPP)</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543984063"/>
                  </a:ext>
                </a:extLst>
              </a:tr>
            </a:tbl>
          </a:graphicData>
        </a:graphic>
      </p:graphicFrame>
      <p:sp>
        <p:nvSpPr>
          <p:cNvPr id="2" name="Title 1">
            <a:extLst>
              <a:ext uri="{FF2B5EF4-FFF2-40B4-BE49-F238E27FC236}">
                <a16:creationId xmlns:a16="http://schemas.microsoft.com/office/drawing/2014/main" id="{B7670615-868E-494D-B064-47E2C4B99078}"/>
              </a:ext>
            </a:extLst>
          </p:cNvPr>
          <p:cNvSpPr>
            <a:spLocks noGrp="1"/>
          </p:cNvSpPr>
          <p:nvPr>
            <p:ph type="title"/>
          </p:nvPr>
        </p:nvSpPr>
        <p:spPr>
          <a:xfrm>
            <a:off x="838200" y="0"/>
            <a:ext cx="10515600" cy="1071417"/>
          </a:xfrm>
        </p:spPr>
        <p:txBody>
          <a:bodyPr>
            <a:normAutofit/>
          </a:bodyPr>
          <a:lstStyle/>
          <a:p>
            <a:pPr algn="ctr"/>
            <a:r>
              <a:rPr lang="en-US" sz="3200" b="1" dirty="0">
                <a:latin typeface="Arial" panose="020B0604020202020204" pitchFamily="34" charset="0"/>
                <a:cs typeface="Arial" panose="020B0604020202020204" pitchFamily="34" charset="0"/>
              </a:rPr>
              <a:t>Cluster 9</a:t>
            </a:r>
          </a:p>
        </p:txBody>
      </p:sp>
    </p:spTree>
    <p:extLst>
      <p:ext uri="{BB962C8B-B14F-4D97-AF65-F5344CB8AC3E}">
        <p14:creationId xmlns:p14="http://schemas.microsoft.com/office/powerpoint/2010/main" val="3242954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B1FC86-01E0-455F-8C7C-8FDF28872E2D}"/>
              </a:ext>
            </a:extLst>
          </p:cNvPr>
          <p:cNvGraphicFramePr>
            <a:graphicFrameLocks noGrp="1"/>
          </p:cNvGraphicFramePr>
          <p:nvPr>
            <p:ph idx="1"/>
            <p:extLst>
              <p:ext uri="{D42A27DB-BD31-4B8C-83A1-F6EECF244321}">
                <p14:modId xmlns:p14="http://schemas.microsoft.com/office/powerpoint/2010/main" val="4150336391"/>
              </p:ext>
            </p:extLst>
          </p:nvPr>
        </p:nvGraphicFramePr>
        <p:xfrm>
          <a:off x="2316480" y="1493520"/>
          <a:ext cx="8290560" cy="4079240"/>
        </p:xfrm>
        <a:graphic>
          <a:graphicData uri="http://schemas.openxmlformats.org/drawingml/2006/table">
            <a:tbl>
              <a:tblPr firstRow="1" bandRow="1">
                <a:tableStyleId>{5C22544A-7EE6-4342-B048-85BDC9FD1C3A}</a:tableStyleId>
              </a:tblPr>
              <a:tblGrid>
                <a:gridCol w="8290560">
                  <a:extLst>
                    <a:ext uri="{9D8B030D-6E8A-4147-A177-3AD203B41FA5}">
                      <a16:colId xmlns:a16="http://schemas.microsoft.com/office/drawing/2014/main" val="24066457"/>
                    </a:ext>
                  </a:extLst>
                </a:gridCol>
              </a:tblGrid>
              <a:tr h="370840">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Study Section</a:t>
                      </a:r>
                    </a:p>
                  </a:txBody>
                  <a:tcPr marL="7620" marR="7620" marT="7620" marB="0" anchor="ctr"/>
                </a:tc>
                <a:extLst>
                  <a:ext uri="{0D108BD9-81ED-4DB2-BD59-A6C34878D82A}">
                    <a16:rowId xmlns:a16="http://schemas.microsoft.com/office/drawing/2014/main" val="4064506172"/>
                  </a:ext>
                </a:extLst>
              </a:tr>
              <a:tr h="370840">
                <a:tc>
                  <a:txBody>
                    <a:bodyPr/>
                    <a:lstStyle/>
                    <a:p>
                      <a:pPr algn="ctr" rtl="0" fontAlgn="b"/>
                      <a:r>
                        <a:rPr lang="en-US" sz="1400" b="0" i="0" u="none" strike="noStrike" dirty="0">
                          <a:solidFill>
                            <a:srgbClr val="000000"/>
                          </a:solidFill>
                          <a:effectLst/>
                          <a:latin typeface="Arial" panose="020B0604020202020204" pitchFamily="34" charset="0"/>
                        </a:rPr>
                        <a:t>Health Services Organization and Delivery (HSOD)</a:t>
                      </a:r>
                    </a:p>
                  </a:txBody>
                  <a:tcPr marL="7620" marR="7620" marT="7620" marB="0" anchor="ctr"/>
                </a:tc>
                <a:extLst>
                  <a:ext uri="{0D108BD9-81ED-4DB2-BD59-A6C34878D82A}">
                    <a16:rowId xmlns:a16="http://schemas.microsoft.com/office/drawing/2014/main" val="4253017883"/>
                  </a:ext>
                </a:extLst>
              </a:tr>
              <a:tr h="370840">
                <a:tc>
                  <a:txBody>
                    <a:bodyPr/>
                    <a:lstStyle/>
                    <a:p>
                      <a:pPr algn="ctr" rtl="0" fontAlgn="b"/>
                      <a:r>
                        <a:rPr lang="en-US" sz="1400" b="0" i="0" u="none" strike="noStrike" dirty="0">
                          <a:solidFill>
                            <a:srgbClr val="000000"/>
                          </a:solidFill>
                          <a:effectLst/>
                          <a:latin typeface="Arial" panose="020B0604020202020204" pitchFamily="34" charset="0"/>
                        </a:rPr>
                        <a:t>Community-Level Health Promotion (CLHP)</a:t>
                      </a:r>
                    </a:p>
                  </a:txBody>
                  <a:tcPr marL="7620" marR="7620" marT="7620" marB="0" anchor="ctr"/>
                </a:tc>
                <a:extLst>
                  <a:ext uri="{0D108BD9-81ED-4DB2-BD59-A6C34878D82A}">
                    <a16:rowId xmlns:a16="http://schemas.microsoft.com/office/drawing/2014/main" val="2362041045"/>
                  </a:ext>
                </a:extLst>
              </a:tr>
              <a:tr h="370840">
                <a:tc>
                  <a:txBody>
                    <a:bodyPr/>
                    <a:lstStyle/>
                    <a:p>
                      <a:pPr algn="ctr" rtl="0" fontAlgn="b"/>
                      <a:r>
                        <a:rPr lang="en-US" sz="1400" b="0" i="0" u="none" strike="noStrike" dirty="0">
                          <a:solidFill>
                            <a:srgbClr val="000000"/>
                          </a:solidFill>
                          <a:effectLst/>
                          <a:latin typeface="Arial" panose="020B0604020202020204" pitchFamily="34" charset="0"/>
                        </a:rPr>
                        <a:t>Behavioral Medicine: Interventions and Outcomes (BMIO)</a:t>
                      </a:r>
                    </a:p>
                  </a:txBody>
                  <a:tcPr marL="7620" marR="7620" marT="7620" marB="0" anchor="ctr"/>
                </a:tc>
                <a:extLst>
                  <a:ext uri="{0D108BD9-81ED-4DB2-BD59-A6C34878D82A}">
                    <a16:rowId xmlns:a16="http://schemas.microsoft.com/office/drawing/2014/main" val="1815458797"/>
                  </a:ext>
                </a:extLst>
              </a:tr>
              <a:tr h="370840">
                <a:tc>
                  <a:txBody>
                    <a:bodyPr/>
                    <a:lstStyle/>
                    <a:p>
                      <a:pPr algn="ctr" rtl="0" fontAlgn="b"/>
                      <a:r>
                        <a:rPr lang="en-US" sz="1400" b="0" i="0" u="none" strike="noStrike" dirty="0">
                          <a:solidFill>
                            <a:srgbClr val="000000"/>
                          </a:solidFill>
                          <a:effectLst/>
                          <a:latin typeface="Arial" panose="020B0604020202020204" pitchFamily="34" charset="0"/>
                        </a:rPr>
                        <a:t>Psychosocial Risk and Disease Prevention (PRDP)</a:t>
                      </a:r>
                    </a:p>
                  </a:txBody>
                  <a:tcPr marL="7620" marR="7620" marT="7620" marB="0" anchor="ctr"/>
                </a:tc>
                <a:extLst>
                  <a:ext uri="{0D108BD9-81ED-4DB2-BD59-A6C34878D82A}">
                    <a16:rowId xmlns:a16="http://schemas.microsoft.com/office/drawing/2014/main" val="4235118005"/>
                  </a:ext>
                </a:extLst>
              </a:tr>
              <a:tr h="370840">
                <a:tc>
                  <a:txBody>
                    <a:bodyPr/>
                    <a:lstStyle/>
                    <a:p>
                      <a:pPr algn="ctr" rtl="0" fontAlgn="b"/>
                      <a:r>
                        <a:rPr lang="en-US" sz="1400" b="0" i="0" u="none" strike="noStrike" dirty="0">
                          <a:solidFill>
                            <a:srgbClr val="000000"/>
                          </a:solidFill>
                          <a:effectLst/>
                          <a:latin typeface="Arial" panose="020B0604020202020204" pitchFamily="34" charset="0"/>
                        </a:rPr>
                        <a:t>Nursing and Related Clinical Sciences (NRCS)</a:t>
                      </a:r>
                    </a:p>
                  </a:txBody>
                  <a:tcPr marL="7620" marR="7620" marT="7620" marB="0" anchor="ctr"/>
                </a:tc>
                <a:extLst>
                  <a:ext uri="{0D108BD9-81ED-4DB2-BD59-A6C34878D82A}">
                    <a16:rowId xmlns:a16="http://schemas.microsoft.com/office/drawing/2014/main" val="1070113651"/>
                  </a:ext>
                </a:extLst>
              </a:tr>
              <a:tr h="370840">
                <a:tc>
                  <a:txBody>
                    <a:bodyPr/>
                    <a:lstStyle/>
                    <a:p>
                      <a:pPr algn="ctr" rtl="0" fontAlgn="b"/>
                      <a:r>
                        <a:rPr lang="en-US" sz="1400" b="0" i="0" u="none" strike="noStrike" dirty="0">
                          <a:solidFill>
                            <a:srgbClr val="000000"/>
                          </a:solidFill>
                          <a:effectLst/>
                          <a:latin typeface="Arial" panose="020B0604020202020204" pitchFamily="34" charset="0"/>
                        </a:rPr>
                        <a:t>Health Disparities and Equity Promotion (HDEP)</a:t>
                      </a:r>
                    </a:p>
                  </a:txBody>
                  <a:tcPr marL="7620" marR="7620" marT="7620" marB="0" anchor="ctr"/>
                </a:tc>
                <a:extLst>
                  <a:ext uri="{0D108BD9-81ED-4DB2-BD59-A6C34878D82A}">
                    <a16:rowId xmlns:a16="http://schemas.microsoft.com/office/drawing/2014/main" val="2075105415"/>
                  </a:ext>
                </a:extLst>
              </a:tr>
              <a:tr h="370840">
                <a:tc>
                  <a:txBody>
                    <a:bodyPr/>
                    <a:lstStyle/>
                    <a:p>
                      <a:pPr algn="ctr" rtl="0" fontAlgn="b"/>
                      <a:r>
                        <a:rPr lang="en-US" sz="1400" b="0" i="0" u="none" strike="noStrike" dirty="0">
                          <a:solidFill>
                            <a:srgbClr val="000000"/>
                          </a:solidFill>
                          <a:effectLst/>
                          <a:latin typeface="Arial" panose="020B0604020202020204" pitchFamily="34" charset="0"/>
                        </a:rPr>
                        <a:t>Dissemination and Implementation Research in Health (DIRH)</a:t>
                      </a:r>
                    </a:p>
                  </a:txBody>
                  <a:tcPr marL="7620" marR="7620" marT="7620" marB="0" anchor="ctr"/>
                </a:tc>
                <a:extLst>
                  <a:ext uri="{0D108BD9-81ED-4DB2-BD59-A6C34878D82A}">
                    <a16:rowId xmlns:a16="http://schemas.microsoft.com/office/drawing/2014/main" val="154056809"/>
                  </a:ext>
                </a:extLst>
              </a:tr>
              <a:tr h="370840">
                <a:tc>
                  <a:txBody>
                    <a:bodyPr/>
                    <a:lstStyle/>
                    <a:p>
                      <a:pPr algn="ctr" rtl="0" fontAlgn="b"/>
                      <a:r>
                        <a:rPr lang="en-US" sz="1400" b="0" i="0" u="none" strike="noStrike" dirty="0">
                          <a:solidFill>
                            <a:srgbClr val="000000"/>
                          </a:solidFill>
                          <a:effectLst/>
                          <a:latin typeface="Arial" panose="020B0604020202020204" pitchFamily="34" charset="0"/>
                        </a:rPr>
                        <a:t>Biomedical Computing and Health Informatics (BCHI)</a:t>
                      </a:r>
                    </a:p>
                  </a:txBody>
                  <a:tcPr marL="7620" marR="7620" marT="7620" marB="0" anchor="ctr"/>
                </a:tc>
                <a:extLst>
                  <a:ext uri="{0D108BD9-81ED-4DB2-BD59-A6C34878D82A}">
                    <a16:rowId xmlns:a16="http://schemas.microsoft.com/office/drawing/2014/main" val="86631836"/>
                  </a:ext>
                </a:extLst>
              </a:tr>
              <a:tr h="370840">
                <a:tc>
                  <a:txBody>
                    <a:bodyPr/>
                    <a:lstStyle/>
                    <a:p>
                      <a:pPr algn="ctr" rtl="0" fontAlgn="b"/>
                      <a:r>
                        <a:rPr lang="en-US" sz="1400" b="0" i="0" u="none" strike="noStrike" dirty="0">
                          <a:solidFill>
                            <a:srgbClr val="000000"/>
                          </a:solidFill>
                          <a:effectLst/>
                          <a:latin typeface="Arial" panose="020B0604020202020204" pitchFamily="34" charset="0"/>
                        </a:rPr>
                        <a:t>Clinical Management of Patients in Community-based Settings (CMPC)</a:t>
                      </a:r>
                    </a:p>
                  </a:txBody>
                  <a:tcPr marL="7620" marR="7620" marT="7620" marB="0" anchor="ctr"/>
                </a:tc>
                <a:extLst>
                  <a:ext uri="{0D108BD9-81ED-4DB2-BD59-A6C34878D82A}">
                    <a16:rowId xmlns:a16="http://schemas.microsoft.com/office/drawing/2014/main" val="960338644"/>
                  </a:ext>
                </a:extLst>
              </a:tr>
              <a:tr h="370840">
                <a:tc>
                  <a:txBody>
                    <a:bodyPr/>
                    <a:lstStyle/>
                    <a:p>
                      <a:pPr algn="ctr" rtl="0" fontAlgn="b"/>
                      <a:r>
                        <a:rPr lang="en-US" sz="1400" b="0" i="0" u="none" strike="noStrike" dirty="0">
                          <a:solidFill>
                            <a:srgbClr val="000000"/>
                          </a:solidFill>
                          <a:effectLst/>
                          <a:latin typeface="Arial" panose="020B0604020202020204" pitchFamily="34" charset="0"/>
                        </a:rPr>
                        <a:t>Nursing and Related Clinical Sciences 2 (NRCS2)</a:t>
                      </a:r>
                    </a:p>
                  </a:txBody>
                  <a:tcPr marL="7620" marR="7620" marT="7620" marB="0" anchor="ctr"/>
                </a:tc>
                <a:extLst>
                  <a:ext uri="{0D108BD9-81ED-4DB2-BD59-A6C34878D82A}">
                    <a16:rowId xmlns:a16="http://schemas.microsoft.com/office/drawing/2014/main" val="2319573892"/>
                  </a:ext>
                </a:extLst>
              </a:tr>
            </a:tbl>
          </a:graphicData>
        </a:graphic>
      </p:graphicFrame>
      <p:sp>
        <p:nvSpPr>
          <p:cNvPr id="2" name="Title 1">
            <a:extLst>
              <a:ext uri="{FF2B5EF4-FFF2-40B4-BE49-F238E27FC236}">
                <a16:creationId xmlns:a16="http://schemas.microsoft.com/office/drawing/2014/main" id="{706E124E-F6BB-4E3A-B4B9-DF361FA4F885}"/>
              </a:ext>
            </a:extLst>
          </p:cNvPr>
          <p:cNvSpPr>
            <a:spLocks noGrp="1"/>
          </p:cNvSpPr>
          <p:nvPr>
            <p:ph type="title"/>
          </p:nvPr>
        </p:nvSpPr>
        <p:spPr/>
        <p:txBody>
          <a:bodyPr>
            <a:normAutofit/>
          </a:bodyPr>
          <a:lstStyle/>
          <a:p>
            <a:r>
              <a:rPr lang="en-US" sz="3200" dirty="0"/>
              <a:t>Cluster 16</a:t>
            </a:r>
          </a:p>
        </p:txBody>
      </p:sp>
    </p:spTree>
    <p:extLst>
      <p:ext uri="{BB962C8B-B14F-4D97-AF65-F5344CB8AC3E}">
        <p14:creationId xmlns:p14="http://schemas.microsoft.com/office/powerpoint/2010/main" val="152379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R Workload and SRO Hiring Update&#10; - bar chart showing CSR Application workload relatively flat over the last 4 years at approximately 60,000 application per year. CSR recently hired 17 SRO's, with another 4 pending.  Currently, there are 8 SRO vacancies.">
            <a:extLst>
              <a:ext uri="{FF2B5EF4-FFF2-40B4-BE49-F238E27FC236}">
                <a16:creationId xmlns:a16="http://schemas.microsoft.com/office/drawing/2014/main" id="{0B7C085E-72F5-41C7-A6FB-8F4C6FF6642F}"/>
              </a:ext>
            </a:extLst>
          </p:cNvPr>
          <p:cNvPicPr>
            <a:picLocks noGrp="1" noChangeAspect="1"/>
          </p:cNvPicPr>
          <p:nvPr>
            <p:ph idx="1"/>
          </p:nvPr>
        </p:nvPicPr>
        <p:blipFill>
          <a:blip r:embed="rId2"/>
          <a:stretch>
            <a:fillRect/>
          </a:stretch>
        </p:blipFill>
        <p:spPr>
          <a:xfrm>
            <a:off x="0" y="76200"/>
            <a:ext cx="12192000" cy="6705600"/>
          </a:xfrm>
          <a:prstGeom prst="rect">
            <a:avLst/>
          </a:prstGeom>
        </p:spPr>
      </p:pic>
      <p:sp>
        <p:nvSpPr>
          <p:cNvPr id="2" name="Title 1">
            <a:extLst>
              <a:ext uri="{FF2B5EF4-FFF2-40B4-BE49-F238E27FC236}">
                <a16:creationId xmlns:a16="http://schemas.microsoft.com/office/drawing/2014/main" id="{7B7BEE46-D9B0-4CB9-89D6-3441A5819E3A}"/>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14109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CB52E61-4E61-474F-9CA8-83C3310149FB}"/>
              </a:ext>
            </a:extLst>
          </p:cNvPr>
          <p:cNvSpPr txBox="1"/>
          <p:nvPr/>
        </p:nvSpPr>
        <p:spPr>
          <a:xfrm>
            <a:off x="453953" y="3074578"/>
            <a:ext cx="11611180" cy="2382207"/>
          </a:xfrm>
          <a:prstGeom prst="rect">
            <a:avLst/>
          </a:prstGeom>
          <a:noFill/>
        </p:spPr>
        <p:txBody>
          <a:bodyPr wrap="square" lIns="164607" tIns="82304" rIns="164607" bIns="82304" rtlCol="0">
            <a:spAutoFit/>
          </a:bodyPr>
          <a:lstStyle/>
          <a:p>
            <a:r>
              <a:rPr lang="en-US" sz="2400" b="1" dirty="0">
                <a:solidFill>
                  <a:schemeClr val="tx2"/>
                </a:solidFill>
              </a:rPr>
              <a:t>Included:</a:t>
            </a:r>
          </a:p>
          <a:p>
            <a:pPr marL="342900" indent="-342900">
              <a:buFont typeface="Arial" panose="020B0604020202020204" pitchFamily="34" charset="0"/>
              <a:buChar char="•"/>
            </a:pPr>
            <a:r>
              <a:rPr lang="en-US" sz="2400" dirty="0">
                <a:solidFill>
                  <a:schemeClr val="tx2"/>
                </a:solidFill>
              </a:rPr>
              <a:t>Role of the chair </a:t>
            </a:r>
          </a:p>
          <a:p>
            <a:pPr marL="342900" indent="-342900">
              <a:buFont typeface="Arial" panose="020B0604020202020204" pitchFamily="34" charset="0"/>
              <a:buChar char="•"/>
            </a:pPr>
            <a:r>
              <a:rPr lang="en-US" sz="2400" dirty="0">
                <a:solidFill>
                  <a:schemeClr val="tx2"/>
                </a:solidFill>
              </a:rPr>
              <a:t>Fostering a culture of review integrity</a:t>
            </a:r>
          </a:p>
          <a:p>
            <a:pPr marL="342900" indent="-342900">
              <a:buFont typeface="Arial" panose="020B0604020202020204" pitchFamily="34" charset="0"/>
              <a:buChar char="•"/>
            </a:pPr>
            <a:r>
              <a:rPr lang="en-US" sz="2400" dirty="0">
                <a:solidFill>
                  <a:schemeClr val="tx2"/>
                </a:solidFill>
              </a:rPr>
              <a:t>Upcoming NIH policies affecting review</a:t>
            </a:r>
          </a:p>
          <a:p>
            <a:pPr marL="342900" indent="-342900">
              <a:buFont typeface="Arial" panose="020B0604020202020204" pitchFamily="34" charset="0"/>
              <a:buChar char="•"/>
            </a:pPr>
            <a:r>
              <a:rPr lang="en-US" sz="2400" dirty="0">
                <a:solidFill>
                  <a:schemeClr val="tx2"/>
                </a:solidFill>
              </a:rPr>
              <a:t>Getting at significance/impact in scoring</a:t>
            </a:r>
          </a:p>
          <a:p>
            <a:pPr marL="342900" indent="-342900">
              <a:buFont typeface="Arial" panose="020B0604020202020204" pitchFamily="34" charset="0"/>
              <a:buChar char="•"/>
            </a:pPr>
            <a:r>
              <a:rPr lang="en-US" sz="2400" dirty="0">
                <a:solidFill>
                  <a:schemeClr val="tx2"/>
                </a:solidFill>
              </a:rPr>
              <a:t>Facilitated breakout sessions</a:t>
            </a:r>
          </a:p>
        </p:txBody>
      </p:sp>
      <p:pic>
        <p:nvPicPr>
          <p:cNvPr id="4" name="Picture 3" descr="88 chairs in 7 video-streamed sessions">
            <a:extLst>
              <a:ext uri="{FF2B5EF4-FFF2-40B4-BE49-F238E27FC236}">
                <a16:creationId xmlns:a16="http://schemas.microsoft.com/office/drawing/2014/main" id="{E84B8E27-A625-451F-BDD6-D02E137499BC}"/>
              </a:ext>
            </a:extLst>
          </p:cNvPr>
          <p:cNvPicPr>
            <a:picLocks noChangeAspect="1"/>
          </p:cNvPicPr>
          <p:nvPr/>
        </p:nvPicPr>
        <p:blipFill>
          <a:blip r:embed="rId3"/>
          <a:stretch>
            <a:fillRect/>
          </a:stretch>
        </p:blipFill>
        <p:spPr>
          <a:xfrm>
            <a:off x="848930" y="1153260"/>
            <a:ext cx="10225470" cy="1453858"/>
          </a:xfrm>
          <a:prstGeom prst="rect">
            <a:avLst/>
          </a:prstGeom>
        </p:spPr>
      </p:pic>
      <p:sp>
        <p:nvSpPr>
          <p:cNvPr id="2" name="Title 1">
            <a:extLst>
              <a:ext uri="{FF2B5EF4-FFF2-40B4-BE49-F238E27FC236}">
                <a16:creationId xmlns:a16="http://schemas.microsoft.com/office/drawing/2014/main" id="{CEE9AF22-C3E2-4963-B707-155C41509222}"/>
              </a:ext>
            </a:extLst>
          </p:cNvPr>
          <p:cNvSpPr>
            <a:spLocks noGrp="1"/>
          </p:cNvSpPr>
          <p:nvPr>
            <p:ph type="title"/>
          </p:nvPr>
        </p:nvSpPr>
        <p:spPr/>
        <p:txBody>
          <a:bodyPr>
            <a:normAutofit fontScale="90000"/>
          </a:bodyPr>
          <a:lstStyle/>
          <a:p>
            <a:pPr algn="ctr"/>
            <a:r>
              <a:rPr lang="en-US" dirty="0"/>
              <a:t>Summer 2018: Incoming Study Section Chair Orientations</a:t>
            </a:r>
          </a:p>
        </p:txBody>
      </p:sp>
    </p:spTree>
    <p:extLst>
      <p:ext uri="{BB962C8B-B14F-4D97-AF65-F5344CB8AC3E}">
        <p14:creationId xmlns:p14="http://schemas.microsoft.com/office/powerpoint/2010/main" val="426662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Redesigned CSR Internet&#10;slide shows picture of new Internet format">
            <a:extLst>
              <a:ext uri="{FF2B5EF4-FFF2-40B4-BE49-F238E27FC236}">
                <a16:creationId xmlns:a16="http://schemas.microsoft.com/office/drawing/2014/main" id="{98689CA1-4A9F-493B-8614-DA76C1D86B97}"/>
              </a:ext>
            </a:extLst>
          </p:cNvPr>
          <p:cNvPicPr>
            <a:picLocks noGrp="1" noChangeAspect="1"/>
          </p:cNvPicPr>
          <p:nvPr>
            <p:ph idx="1"/>
          </p:nvPr>
        </p:nvPicPr>
        <p:blipFill>
          <a:blip r:embed="rId2"/>
          <a:stretch>
            <a:fillRect/>
          </a:stretch>
        </p:blipFill>
        <p:spPr>
          <a:xfrm>
            <a:off x="0" y="190500"/>
            <a:ext cx="12191999" cy="6667500"/>
          </a:xfrm>
          <a:prstGeom prst="rect">
            <a:avLst/>
          </a:prstGeom>
        </p:spPr>
      </p:pic>
      <p:sp>
        <p:nvSpPr>
          <p:cNvPr id="2" name="Title 1">
            <a:extLst>
              <a:ext uri="{FF2B5EF4-FFF2-40B4-BE49-F238E27FC236}">
                <a16:creationId xmlns:a16="http://schemas.microsoft.com/office/drawing/2014/main" id="{DEED306A-DA3B-46D9-AA15-90B3A393AF7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2790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R has updated their Internet site to show all 175+ Study Section Descriptions">
            <a:extLst>
              <a:ext uri="{FF2B5EF4-FFF2-40B4-BE49-F238E27FC236}">
                <a16:creationId xmlns:a16="http://schemas.microsoft.com/office/drawing/2014/main" id="{7A72DB0D-D2F6-45F3-BA9C-24928F73B8BD}"/>
              </a:ext>
            </a:extLst>
          </p:cNvPr>
          <p:cNvPicPr>
            <a:picLocks noGrp="1" noChangeAspect="1"/>
          </p:cNvPicPr>
          <p:nvPr>
            <p:ph idx="1"/>
          </p:nvPr>
        </p:nvPicPr>
        <p:blipFill>
          <a:blip r:embed="rId2"/>
          <a:stretch>
            <a:fillRect/>
          </a:stretch>
        </p:blipFill>
        <p:spPr>
          <a:xfrm>
            <a:off x="-528" y="0"/>
            <a:ext cx="12192000" cy="6858000"/>
          </a:xfrm>
          <a:prstGeom prst="rect">
            <a:avLst/>
          </a:prstGeom>
        </p:spPr>
      </p:pic>
      <p:sp>
        <p:nvSpPr>
          <p:cNvPr id="2" name="Title 1">
            <a:extLst>
              <a:ext uri="{FF2B5EF4-FFF2-40B4-BE49-F238E27FC236}">
                <a16:creationId xmlns:a16="http://schemas.microsoft.com/office/drawing/2014/main" id="{09C9A482-5161-426F-B894-B90D58695F48}"/>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36928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R has updated their Internet site to show all 175+ study section's scientific overlap statements">
            <a:extLst>
              <a:ext uri="{FF2B5EF4-FFF2-40B4-BE49-F238E27FC236}">
                <a16:creationId xmlns:a16="http://schemas.microsoft.com/office/drawing/2014/main" id="{E225E3F0-D224-4BAE-8642-AFF629FB185C}"/>
              </a:ext>
            </a:extLst>
          </p:cNvPr>
          <p:cNvPicPr>
            <a:picLocks noGrp="1" noChangeAspect="1"/>
          </p:cNvPicPr>
          <p:nvPr>
            <p:ph idx="1"/>
          </p:nvPr>
        </p:nvPicPr>
        <p:blipFill>
          <a:blip r:embed="rId2"/>
          <a:stretch>
            <a:fillRect/>
          </a:stretch>
        </p:blipFill>
        <p:spPr>
          <a:xfrm>
            <a:off x="135467" y="38100"/>
            <a:ext cx="12056533" cy="6781800"/>
          </a:xfrm>
          <a:prstGeom prst="rect">
            <a:avLst/>
          </a:prstGeom>
        </p:spPr>
      </p:pic>
      <p:sp>
        <p:nvSpPr>
          <p:cNvPr id="2" name="Title 1">
            <a:extLst>
              <a:ext uri="{FF2B5EF4-FFF2-40B4-BE49-F238E27FC236}">
                <a16:creationId xmlns:a16="http://schemas.microsoft.com/office/drawing/2014/main" id="{00DF4E25-363F-4011-8F2E-AD0BB9507388}"/>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341491"/>
      </p:ext>
    </p:extLst>
  </p:cSld>
  <p:clrMapOvr>
    <a:masterClrMapping/>
  </p:clrMapOvr>
</p:sld>
</file>

<file path=ppt/theme/theme1.xml><?xml version="1.0" encoding="utf-8"?>
<a:theme xmlns:a="http://schemas.openxmlformats.org/drawingml/2006/main" name="Center for Scientific Review">
  <a:themeElements>
    <a:clrScheme name="Custom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0042C7"/>
      </a:hlink>
      <a:folHlink>
        <a:srgbClr val="0042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18750</TotalTime>
  <Words>1535</Words>
  <Application>Microsoft Office PowerPoint</Application>
  <PresentationFormat>Widescreen</PresentationFormat>
  <Paragraphs>230</Paragraphs>
  <Slides>45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Arial Narrow</vt:lpstr>
      <vt:lpstr>Calibri</vt:lpstr>
      <vt:lpstr>Lato Light</vt:lpstr>
      <vt:lpstr>Times</vt:lpstr>
      <vt:lpstr>Center for Scientific Review</vt:lpstr>
      <vt:lpstr>CSR Advisory Council Update September 2018</vt:lpstr>
      <vt:lpstr> </vt:lpstr>
      <vt:lpstr>CSR News</vt:lpstr>
      <vt:lpstr> </vt:lpstr>
      <vt:lpstr> </vt:lpstr>
      <vt:lpstr>Summer 2018: Incoming Study Section Chair Orientations</vt:lpstr>
      <vt:lpstr> </vt:lpstr>
      <vt:lpstr> </vt:lpstr>
      <vt:lpstr> </vt:lpstr>
      <vt:lpstr>Budget Update</vt:lpstr>
      <vt:lpstr> </vt:lpstr>
      <vt:lpstr> </vt:lpstr>
      <vt:lpstr>v</vt:lpstr>
      <vt:lpstr> </vt:lpstr>
      <vt:lpstr>CSR Continues to Lead in Efficiency/Timeliness</vt:lpstr>
      <vt:lpstr>CSR Evaluations Update</vt:lpstr>
      <vt:lpstr> </vt:lpstr>
      <vt:lpstr> </vt:lpstr>
      <vt:lpstr>Update on Completed Studies</vt:lpstr>
      <vt:lpstr> </vt:lpstr>
      <vt:lpstr>CSR Early Career Reviewer (ECR) Program </vt:lpstr>
      <vt:lpstr>CSR Early Career Reviewer (ECR) Program Planned Analyses</vt:lpstr>
      <vt:lpstr>CSR Anonymization Study Update</vt:lpstr>
      <vt:lpstr>  </vt:lpstr>
      <vt:lpstr>Background of CSR’s Evolving Study Section Evaluations</vt:lpstr>
      <vt:lpstr>CSR SRG Reviews, 2015 - current</vt:lpstr>
      <vt:lpstr>How well does the scientific scope of the study sections align with the current state of the science?</vt:lpstr>
      <vt:lpstr> </vt:lpstr>
      <vt:lpstr>CSR SRG Reviews Thus Far</vt:lpstr>
      <vt:lpstr> </vt:lpstr>
      <vt:lpstr>Better Scientific Alignment, Accommodation for Emerging Fields Examples </vt:lpstr>
      <vt:lpstr>New Framework/Process for Study Section Evaluation</vt:lpstr>
      <vt:lpstr>New Framework/Process for Study Section Evaluation</vt:lpstr>
      <vt:lpstr>Key Aspects of Evaluation Process</vt:lpstr>
      <vt:lpstr>Timeline</vt:lpstr>
      <vt:lpstr>Peer Review Integrity</vt:lpstr>
      <vt:lpstr>CSR’s Mission</vt:lpstr>
      <vt:lpstr>Integrity of the Peer Review Process Critically important for all of us</vt:lpstr>
      <vt:lpstr>Integrity of the Peer Review Process What is the NIH Doing? More reporting/action</vt:lpstr>
      <vt:lpstr>Making Reporting Easier – Required Signature Line for SROs</vt:lpstr>
      <vt:lpstr>This Is CSR</vt:lpstr>
      <vt:lpstr>Discussion </vt:lpstr>
      <vt:lpstr>Extra Slides</vt:lpstr>
      <vt:lpstr>Cluster 9</vt:lpstr>
      <vt:lpstr>Cluster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Byrnes, Noni (NIH/CSR) [E]</dc:creator>
  <cp:lastModifiedBy>Dumais, Charles (NIH/CSR) [E]</cp:lastModifiedBy>
  <cp:revision>1378</cp:revision>
  <cp:lastPrinted>2018-05-24T21:36:55Z</cp:lastPrinted>
  <dcterms:created xsi:type="dcterms:W3CDTF">2018-04-20T16:47:16Z</dcterms:created>
  <dcterms:modified xsi:type="dcterms:W3CDTF">2018-12-04T18:35:08Z</dcterms:modified>
</cp:coreProperties>
</file>