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1" r:id="rId5"/>
  </p:sldMasterIdLst>
  <p:notesMasterIdLst>
    <p:notesMasterId r:id="rId20"/>
  </p:notesMasterIdLst>
  <p:sldIdLst>
    <p:sldId id="6381" r:id="rId6"/>
    <p:sldId id="6382" r:id="rId7"/>
    <p:sldId id="6383" r:id="rId8"/>
    <p:sldId id="6384" r:id="rId9"/>
    <p:sldId id="6385" r:id="rId10"/>
    <p:sldId id="6386" r:id="rId11"/>
    <p:sldId id="6387" r:id="rId12"/>
    <p:sldId id="6388" r:id="rId13"/>
    <p:sldId id="6389" r:id="rId14"/>
    <p:sldId id="6390" r:id="rId15"/>
    <p:sldId id="6391" r:id="rId16"/>
    <p:sldId id="6392" r:id="rId17"/>
    <p:sldId id="6393" r:id="rId18"/>
    <p:sldId id="63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3672FF-A486-4EA7-862A-64999F23C6D9}">
          <p14:sldIdLst>
            <p14:sldId id="6381"/>
            <p14:sldId id="6382"/>
            <p14:sldId id="6383"/>
            <p14:sldId id="6384"/>
            <p14:sldId id="6385"/>
            <p14:sldId id="6386"/>
            <p14:sldId id="6387"/>
            <p14:sldId id="6388"/>
            <p14:sldId id="6389"/>
            <p14:sldId id="6390"/>
            <p14:sldId id="6391"/>
            <p14:sldId id="6392"/>
            <p14:sldId id="6393"/>
            <p14:sldId id="63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yrnes, Noni (NIH/CSR) [E]" initials="BN([" lastIdx="3" clrIdx="0">
    <p:extLst>
      <p:ext uri="{19B8F6BF-5375-455C-9EA6-DF929625EA0E}">
        <p15:presenceInfo xmlns:p15="http://schemas.microsoft.com/office/powerpoint/2012/main" userId="S::byrnesn@nih.gov::30928b49-c394-4ee2-b08f-e0127d86b454" providerId="AD"/>
      </p:ext>
    </p:extLst>
  </p:cmAuthor>
  <p:cmAuthor id="2" name="Kramer, Kristin (NIH/CSR) [E]" initials="KK([" lastIdx="5" clrIdx="1">
    <p:extLst>
      <p:ext uri="{19B8F6BF-5375-455C-9EA6-DF929625EA0E}">
        <p15:presenceInfo xmlns:p15="http://schemas.microsoft.com/office/powerpoint/2012/main" userId="S::kramerkm@nih.gov::7a1b8a59-9f30-4ef7-8003-6ac3d21a28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BE8"/>
    <a:srgbClr val="D0E8F0"/>
    <a:srgbClr val="7A9C3E"/>
    <a:srgbClr val="434A5A"/>
    <a:srgbClr val="616265"/>
    <a:srgbClr val="FAF0F0"/>
    <a:srgbClr val="FFFFFF"/>
    <a:srgbClr val="EDE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7261F-5DD2-41D5-A432-87F25A7BE0B9}" v="20" dt="2023-08-25T15:11:19.359"/>
    <p1510:client id="{A4E87C0A-AE7C-4EBF-A28B-1D4F4280E393}" v="177" dt="2023-08-25T16:32:50.852"/>
  </p1510:revLst>
</p1510:revInfo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9" autoAdjust="0"/>
    <p:restoredTop sz="96229" autoAdjust="0"/>
  </p:normalViewPr>
  <p:slideViewPr>
    <p:cSldViewPr snapToGrid="0">
      <p:cViewPr varScale="1">
        <p:scale>
          <a:sx n="86" d="100"/>
          <a:sy n="86" d="100"/>
        </p:scale>
        <p:origin x="130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2851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, Bruce (NIH/CSR) [E]" userId="e1d74afa-2a03-4c42-94d4-efc62609e489" providerId="ADAL" clId="{A4E87C0A-AE7C-4EBF-A28B-1D4F4280E393}"/>
    <pc:docChg chg="modSld">
      <pc:chgData name="Reed, Bruce (NIH/CSR) [E]" userId="e1d74afa-2a03-4c42-94d4-efc62609e489" providerId="ADAL" clId="{A4E87C0A-AE7C-4EBF-A28B-1D4F4280E393}" dt="2023-08-25T16:32:50.851" v="176" actId="20577"/>
      <pc:docMkLst>
        <pc:docMk/>
      </pc:docMkLst>
      <pc:sldChg chg="modSp">
        <pc:chgData name="Reed, Bruce (NIH/CSR) [E]" userId="e1d74afa-2a03-4c42-94d4-efc62609e489" providerId="ADAL" clId="{A4E87C0A-AE7C-4EBF-A28B-1D4F4280E393}" dt="2023-08-25T16:32:50.851" v="176" actId="20577"/>
        <pc:sldMkLst>
          <pc:docMk/>
          <pc:sldMk cId="1671133425" sldId="6393"/>
        </pc:sldMkLst>
        <pc:spChg chg="mod">
          <ac:chgData name="Reed, Bruce (NIH/CSR) [E]" userId="e1d74afa-2a03-4c42-94d4-efc62609e489" providerId="ADAL" clId="{A4E87C0A-AE7C-4EBF-A28B-1D4F4280E393}" dt="2023-08-25T16:32:50.851" v="176" actId="20577"/>
          <ac:spMkLst>
            <pc:docMk/>
            <pc:sldMk cId="1671133425" sldId="6393"/>
            <ac:spMk id="3" creationId="{3C0A71BC-99C7-7060-4C49-C140F8FCDE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F7D04-B49D-4C9F-A7C5-42C754D6213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1F81-2A95-4A92-A0D4-238BEA4C9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6A1F81-2A95-4A92-A0D4-238BEA4C9A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46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943EFD-523B-44F0-B4D9-E2F91E412F50}"/>
              </a:ext>
            </a:extLst>
          </p:cNvPr>
          <p:cNvSpPr/>
          <p:nvPr userDrawn="1"/>
        </p:nvSpPr>
        <p:spPr>
          <a:xfrm>
            <a:off x="0" y="2137893"/>
            <a:ext cx="12192000" cy="4275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34881" y="3366937"/>
            <a:ext cx="7455164" cy="783745"/>
          </a:xfrm>
        </p:spPr>
        <p:txBody>
          <a:bodyPr>
            <a:normAutofit/>
          </a:bodyPr>
          <a:lstStyle>
            <a:lvl1pPr>
              <a:defRPr sz="3733" b="1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34881" y="4327965"/>
            <a:ext cx="7455164" cy="54581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08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4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8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D05C5883-3CB1-4772-A3E4-D0E62B38A771}"/>
              </a:ext>
            </a:extLst>
          </p:cNvPr>
          <p:cNvSpPr/>
          <p:nvPr userDrawn="1"/>
        </p:nvSpPr>
        <p:spPr>
          <a:xfrm>
            <a:off x="2592629" y="2955909"/>
            <a:ext cx="1069859" cy="2639755"/>
          </a:xfrm>
          <a:custGeom>
            <a:avLst/>
            <a:gdLst>
              <a:gd name="connsiteX0" fmla="*/ 0 w 3283528"/>
              <a:gd name="connsiteY0" fmla="*/ 435041 h 2610196"/>
              <a:gd name="connsiteX1" fmla="*/ 435041 w 3283528"/>
              <a:gd name="connsiteY1" fmla="*/ 0 h 2610196"/>
              <a:gd name="connsiteX2" fmla="*/ 2848487 w 3283528"/>
              <a:gd name="connsiteY2" fmla="*/ 0 h 2610196"/>
              <a:gd name="connsiteX3" fmla="*/ 3283528 w 3283528"/>
              <a:gd name="connsiteY3" fmla="*/ 435041 h 2610196"/>
              <a:gd name="connsiteX4" fmla="*/ 3283528 w 3283528"/>
              <a:gd name="connsiteY4" fmla="*/ 2175155 h 2610196"/>
              <a:gd name="connsiteX5" fmla="*/ 2848487 w 3283528"/>
              <a:gd name="connsiteY5" fmla="*/ 2610196 h 2610196"/>
              <a:gd name="connsiteX6" fmla="*/ 435041 w 3283528"/>
              <a:gd name="connsiteY6" fmla="*/ 2610196 h 2610196"/>
              <a:gd name="connsiteX7" fmla="*/ 0 w 3283528"/>
              <a:gd name="connsiteY7" fmla="*/ 2175155 h 2610196"/>
              <a:gd name="connsiteX8" fmla="*/ 0 w 3283528"/>
              <a:gd name="connsiteY8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283528 w 3882043"/>
              <a:gd name="connsiteY3" fmla="*/ 435041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83034 w 3873730"/>
              <a:gd name="connsiteY3" fmla="*/ 493230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83034 w 3873730"/>
              <a:gd name="connsiteY3" fmla="*/ 493230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532910 w 3873730"/>
              <a:gd name="connsiteY3" fmla="*/ 66779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32910 w 3873730"/>
              <a:gd name="connsiteY3" fmla="*/ 66779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4488"/>
              <a:gd name="connsiteY0" fmla="*/ 435041 h 2610196"/>
              <a:gd name="connsiteX1" fmla="*/ 435041 w 3874488"/>
              <a:gd name="connsiteY1" fmla="*/ 0 h 2610196"/>
              <a:gd name="connsiteX2" fmla="*/ 3023054 w 3874488"/>
              <a:gd name="connsiteY2" fmla="*/ 8312 h 2610196"/>
              <a:gd name="connsiteX3" fmla="*/ 3607726 w 3874488"/>
              <a:gd name="connsiteY3" fmla="*/ 609606 h 2610196"/>
              <a:gd name="connsiteX4" fmla="*/ 3873730 w 3874488"/>
              <a:gd name="connsiteY4" fmla="*/ 1238596 h 2610196"/>
              <a:gd name="connsiteX5" fmla="*/ 3466408 w 3874488"/>
              <a:gd name="connsiteY5" fmla="*/ 2158529 h 2610196"/>
              <a:gd name="connsiteX6" fmla="*/ 2981490 w 3874488"/>
              <a:gd name="connsiteY6" fmla="*/ 2610196 h 2610196"/>
              <a:gd name="connsiteX7" fmla="*/ 435041 w 3874488"/>
              <a:gd name="connsiteY7" fmla="*/ 2610196 h 2610196"/>
              <a:gd name="connsiteX8" fmla="*/ 0 w 3874488"/>
              <a:gd name="connsiteY8" fmla="*/ 2175155 h 2610196"/>
              <a:gd name="connsiteX9" fmla="*/ 0 w 3874488"/>
              <a:gd name="connsiteY9" fmla="*/ 435041 h 2610196"/>
              <a:gd name="connsiteX0" fmla="*/ 0 w 3890007"/>
              <a:gd name="connsiteY0" fmla="*/ 435041 h 2610196"/>
              <a:gd name="connsiteX1" fmla="*/ 435041 w 3890007"/>
              <a:gd name="connsiteY1" fmla="*/ 0 h 2610196"/>
              <a:gd name="connsiteX2" fmla="*/ 3023054 w 3890007"/>
              <a:gd name="connsiteY2" fmla="*/ 8312 h 2610196"/>
              <a:gd name="connsiteX3" fmla="*/ 3607726 w 3890007"/>
              <a:gd name="connsiteY3" fmla="*/ 609606 h 2610196"/>
              <a:gd name="connsiteX4" fmla="*/ 3873730 w 3890007"/>
              <a:gd name="connsiteY4" fmla="*/ 1238596 h 2610196"/>
              <a:gd name="connsiteX5" fmla="*/ 3466408 w 3890007"/>
              <a:gd name="connsiteY5" fmla="*/ 2158529 h 2610196"/>
              <a:gd name="connsiteX6" fmla="*/ 2981490 w 3890007"/>
              <a:gd name="connsiteY6" fmla="*/ 2610196 h 2610196"/>
              <a:gd name="connsiteX7" fmla="*/ 435041 w 3890007"/>
              <a:gd name="connsiteY7" fmla="*/ 2610196 h 2610196"/>
              <a:gd name="connsiteX8" fmla="*/ 0 w 3890007"/>
              <a:gd name="connsiteY8" fmla="*/ 2175155 h 2610196"/>
              <a:gd name="connsiteX9" fmla="*/ 0 w 3890007"/>
              <a:gd name="connsiteY9" fmla="*/ 435041 h 2610196"/>
              <a:gd name="connsiteX0" fmla="*/ 0 w 3890007"/>
              <a:gd name="connsiteY0" fmla="*/ 435041 h 2610196"/>
              <a:gd name="connsiteX1" fmla="*/ 435041 w 3890007"/>
              <a:gd name="connsiteY1" fmla="*/ 0 h 2610196"/>
              <a:gd name="connsiteX2" fmla="*/ 3023054 w 3890007"/>
              <a:gd name="connsiteY2" fmla="*/ 8312 h 2610196"/>
              <a:gd name="connsiteX3" fmla="*/ 3607726 w 3890007"/>
              <a:gd name="connsiteY3" fmla="*/ 609606 h 2610196"/>
              <a:gd name="connsiteX4" fmla="*/ 3873730 w 3890007"/>
              <a:gd name="connsiteY4" fmla="*/ 1238596 h 2610196"/>
              <a:gd name="connsiteX5" fmla="*/ 3466408 w 3890007"/>
              <a:gd name="connsiteY5" fmla="*/ 2158529 h 2610196"/>
              <a:gd name="connsiteX6" fmla="*/ 2981490 w 3890007"/>
              <a:gd name="connsiteY6" fmla="*/ 2610196 h 2610196"/>
              <a:gd name="connsiteX7" fmla="*/ 435041 w 3890007"/>
              <a:gd name="connsiteY7" fmla="*/ 2610196 h 2610196"/>
              <a:gd name="connsiteX8" fmla="*/ 0 w 3890007"/>
              <a:gd name="connsiteY8" fmla="*/ 2175155 h 2610196"/>
              <a:gd name="connsiteX9" fmla="*/ 0 w 3890007"/>
              <a:gd name="connsiteY9" fmla="*/ 435041 h 2610196"/>
              <a:gd name="connsiteX0" fmla="*/ 0 w 3908004"/>
              <a:gd name="connsiteY0" fmla="*/ 435041 h 2610196"/>
              <a:gd name="connsiteX1" fmla="*/ 435041 w 3908004"/>
              <a:gd name="connsiteY1" fmla="*/ 0 h 2610196"/>
              <a:gd name="connsiteX2" fmla="*/ 3023054 w 3908004"/>
              <a:gd name="connsiteY2" fmla="*/ 8312 h 2610196"/>
              <a:gd name="connsiteX3" fmla="*/ 3607726 w 3908004"/>
              <a:gd name="connsiteY3" fmla="*/ 609606 h 2610196"/>
              <a:gd name="connsiteX4" fmla="*/ 3892780 w 3908004"/>
              <a:gd name="connsiteY4" fmla="*/ 1243358 h 2610196"/>
              <a:gd name="connsiteX5" fmla="*/ 3466408 w 3908004"/>
              <a:gd name="connsiteY5" fmla="*/ 2158529 h 2610196"/>
              <a:gd name="connsiteX6" fmla="*/ 2981490 w 3908004"/>
              <a:gd name="connsiteY6" fmla="*/ 2610196 h 2610196"/>
              <a:gd name="connsiteX7" fmla="*/ 435041 w 3908004"/>
              <a:gd name="connsiteY7" fmla="*/ 2610196 h 2610196"/>
              <a:gd name="connsiteX8" fmla="*/ 0 w 3908004"/>
              <a:gd name="connsiteY8" fmla="*/ 2175155 h 2610196"/>
              <a:gd name="connsiteX9" fmla="*/ 0 w 3908004"/>
              <a:gd name="connsiteY9" fmla="*/ 435041 h 2610196"/>
              <a:gd name="connsiteX0" fmla="*/ 0 w 3908004"/>
              <a:gd name="connsiteY0" fmla="*/ 435041 h 2610196"/>
              <a:gd name="connsiteX1" fmla="*/ 435041 w 3908004"/>
              <a:gd name="connsiteY1" fmla="*/ 0 h 2610196"/>
              <a:gd name="connsiteX2" fmla="*/ 3023054 w 3908004"/>
              <a:gd name="connsiteY2" fmla="*/ 8312 h 2610196"/>
              <a:gd name="connsiteX3" fmla="*/ 3607726 w 3908004"/>
              <a:gd name="connsiteY3" fmla="*/ 609606 h 2610196"/>
              <a:gd name="connsiteX4" fmla="*/ 3892780 w 3908004"/>
              <a:gd name="connsiteY4" fmla="*/ 1243358 h 2610196"/>
              <a:gd name="connsiteX5" fmla="*/ 3466408 w 3908004"/>
              <a:gd name="connsiteY5" fmla="*/ 2158529 h 2610196"/>
              <a:gd name="connsiteX6" fmla="*/ 2981490 w 3908004"/>
              <a:gd name="connsiteY6" fmla="*/ 2610196 h 2610196"/>
              <a:gd name="connsiteX7" fmla="*/ 435041 w 3908004"/>
              <a:gd name="connsiteY7" fmla="*/ 2610196 h 2610196"/>
              <a:gd name="connsiteX8" fmla="*/ 0 w 3908004"/>
              <a:gd name="connsiteY8" fmla="*/ 2175155 h 2610196"/>
              <a:gd name="connsiteX9" fmla="*/ 0 w 3908004"/>
              <a:gd name="connsiteY9" fmla="*/ 435041 h 2610196"/>
              <a:gd name="connsiteX0" fmla="*/ 0 w 3897683"/>
              <a:gd name="connsiteY0" fmla="*/ 435041 h 2610196"/>
              <a:gd name="connsiteX1" fmla="*/ 435041 w 3897683"/>
              <a:gd name="connsiteY1" fmla="*/ 0 h 2610196"/>
              <a:gd name="connsiteX2" fmla="*/ 3023054 w 3897683"/>
              <a:gd name="connsiteY2" fmla="*/ 8312 h 2610196"/>
              <a:gd name="connsiteX3" fmla="*/ 3607726 w 3897683"/>
              <a:gd name="connsiteY3" fmla="*/ 609606 h 2610196"/>
              <a:gd name="connsiteX4" fmla="*/ 3892780 w 3897683"/>
              <a:gd name="connsiteY4" fmla="*/ 1243358 h 2610196"/>
              <a:gd name="connsiteX5" fmla="*/ 3466408 w 3897683"/>
              <a:gd name="connsiteY5" fmla="*/ 2158529 h 2610196"/>
              <a:gd name="connsiteX6" fmla="*/ 2981490 w 3897683"/>
              <a:gd name="connsiteY6" fmla="*/ 2610196 h 2610196"/>
              <a:gd name="connsiteX7" fmla="*/ 435041 w 3897683"/>
              <a:gd name="connsiteY7" fmla="*/ 2610196 h 2610196"/>
              <a:gd name="connsiteX8" fmla="*/ 0 w 3897683"/>
              <a:gd name="connsiteY8" fmla="*/ 2175155 h 2610196"/>
              <a:gd name="connsiteX9" fmla="*/ 0 w 3897683"/>
              <a:gd name="connsiteY9" fmla="*/ 435041 h 2610196"/>
              <a:gd name="connsiteX0" fmla="*/ 0 w 3921007"/>
              <a:gd name="connsiteY0" fmla="*/ 435041 h 2610196"/>
              <a:gd name="connsiteX1" fmla="*/ 435041 w 3921007"/>
              <a:gd name="connsiteY1" fmla="*/ 0 h 2610196"/>
              <a:gd name="connsiteX2" fmla="*/ 3023054 w 3921007"/>
              <a:gd name="connsiteY2" fmla="*/ 8312 h 2610196"/>
              <a:gd name="connsiteX3" fmla="*/ 3607726 w 3921007"/>
              <a:gd name="connsiteY3" fmla="*/ 609606 h 2610196"/>
              <a:gd name="connsiteX4" fmla="*/ 3916592 w 3921007"/>
              <a:gd name="connsiteY4" fmla="*/ 1243358 h 2610196"/>
              <a:gd name="connsiteX5" fmla="*/ 3466408 w 3921007"/>
              <a:gd name="connsiteY5" fmla="*/ 2158529 h 2610196"/>
              <a:gd name="connsiteX6" fmla="*/ 2981490 w 3921007"/>
              <a:gd name="connsiteY6" fmla="*/ 2610196 h 2610196"/>
              <a:gd name="connsiteX7" fmla="*/ 435041 w 3921007"/>
              <a:gd name="connsiteY7" fmla="*/ 2610196 h 2610196"/>
              <a:gd name="connsiteX8" fmla="*/ 0 w 3921007"/>
              <a:gd name="connsiteY8" fmla="*/ 2175155 h 2610196"/>
              <a:gd name="connsiteX9" fmla="*/ 0 w 3921007"/>
              <a:gd name="connsiteY9" fmla="*/ 435041 h 2610196"/>
              <a:gd name="connsiteX0" fmla="*/ 0 w 3921007"/>
              <a:gd name="connsiteY0" fmla="*/ 435041 h 2610196"/>
              <a:gd name="connsiteX1" fmla="*/ 435041 w 3921007"/>
              <a:gd name="connsiteY1" fmla="*/ 0 h 2610196"/>
              <a:gd name="connsiteX2" fmla="*/ 3023054 w 3921007"/>
              <a:gd name="connsiteY2" fmla="*/ 8312 h 2610196"/>
              <a:gd name="connsiteX3" fmla="*/ 3607726 w 3921007"/>
              <a:gd name="connsiteY3" fmla="*/ 609606 h 2610196"/>
              <a:gd name="connsiteX4" fmla="*/ 3916592 w 3921007"/>
              <a:gd name="connsiteY4" fmla="*/ 1243358 h 2610196"/>
              <a:gd name="connsiteX5" fmla="*/ 3466408 w 3921007"/>
              <a:gd name="connsiteY5" fmla="*/ 2158529 h 2610196"/>
              <a:gd name="connsiteX6" fmla="*/ 2981490 w 3921007"/>
              <a:gd name="connsiteY6" fmla="*/ 2610196 h 2610196"/>
              <a:gd name="connsiteX7" fmla="*/ 435041 w 3921007"/>
              <a:gd name="connsiteY7" fmla="*/ 2610196 h 2610196"/>
              <a:gd name="connsiteX8" fmla="*/ 0 w 3921007"/>
              <a:gd name="connsiteY8" fmla="*/ 2175155 h 2610196"/>
              <a:gd name="connsiteX9" fmla="*/ 0 w 3921007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28229 w 3944821"/>
              <a:gd name="connsiteY0" fmla="*/ 435041 h 2610196"/>
              <a:gd name="connsiteX1" fmla="*/ 463270 w 3944821"/>
              <a:gd name="connsiteY1" fmla="*/ 0 h 2610196"/>
              <a:gd name="connsiteX2" fmla="*/ 3051283 w 3944821"/>
              <a:gd name="connsiteY2" fmla="*/ 8312 h 2610196"/>
              <a:gd name="connsiteX3" fmla="*/ 3635955 w 3944821"/>
              <a:gd name="connsiteY3" fmla="*/ 609606 h 2610196"/>
              <a:gd name="connsiteX4" fmla="*/ 3944821 w 3944821"/>
              <a:gd name="connsiteY4" fmla="*/ 1243358 h 2610196"/>
              <a:gd name="connsiteX5" fmla="*/ 3494637 w 3944821"/>
              <a:gd name="connsiteY5" fmla="*/ 2158529 h 2610196"/>
              <a:gd name="connsiteX6" fmla="*/ 3009719 w 3944821"/>
              <a:gd name="connsiteY6" fmla="*/ 2610196 h 2610196"/>
              <a:gd name="connsiteX7" fmla="*/ 463270 w 3944821"/>
              <a:gd name="connsiteY7" fmla="*/ 2610196 h 2610196"/>
              <a:gd name="connsiteX8" fmla="*/ 28229 w 3944821"/>
              <a:gd name="connsiteY8" fmla="*/ 2175155 h 2610196"/>
              <a:gd name="connsiteX9" fmla="*/ 0 w 3944821"/>
              <a:gd name="connsiteY9" fmla="*/ 641132 h 2610196"/>
              <a:gd name="connsiteX10" fmla="*/ 28229 w 3944821"/>
              <a:gd name="connsiteY10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54692"/>
              <a:gd name="connsiteY0" fmla="*/ 435041 h 2610196"/>
              <a:gd name="connsiteX1" fmla="*/ 473141 w 3954692"/>
              <a:gd name="connsiteY1" fmla="*/ 0 h 2610196"/>
              <a:gd name="connsiteX2" fmla="*/ 3061154 w 3954692"/>
              <a:gd name="connsiteY2" fmla="*/ 8312 h 2610196"/>
              <a:gd name="connsiteX3" fmla="*/ 3645826 w 3954692"/>
              <a:gd name="connsiteY3" fmla="*/ 609606 h 2610196"/>
              <a:gd name="connsiteX4" fmla="*/ 3954692 w 3954692"/>
              <a:gd name="connsiteY4" fmla="*/ 1243358 h 2610196"/>
              <a:gd name="connsiteX5" fmla="*/ 3504508 w 3954692"/>
              <a:gd name="connsiteY5" fmla="*/ 2158529 h 2610196"/>
              <a:gd name="connsiteX6" fmla="*/ 3019590 w 3954692"/>
              <a:gd name="connsiteY6" fmla="*/ 2610196 h 2610196"/>
              <a:gd name="connsiteX7" fmla="*/ 473141 w 3954692"/>
              <a:gd name="connsiteY7" fmla="*/ 2610196 h 2610196"/>
              <a:gd name="connsiteX8" fmla="*/ 38100 w 3954692"/>
              <a:gd name="connsiteY8" fmla="*/ 2175155 h 2610196"/>
              <a:gd name="connsiteX9" fmla="*/ 0 w 3954692"/>
              <a:gd name="connsiteY9" fmla="*/ 435041 h 2610196"/>
              <a:gd name="connsiteX0" fmla="*/ 0 w 3954692"/>
              <a:gd name="connsiteY0" fmla="*/ 435041 h 2610196"/>
              <a:gd name="connsiteX1" fmla="*/ 473141 w 3954692"/>
              <a:gd name="connsiteY1" fmla="*/ 0 h 2610196"/>
              <a:gd name="connsiteX2" fmla="*/ 3061154 w 3954692"/>
              <a:gd name="connsiteY2" fmla="*/ 8312 h 2610196"/>
              <a:gd name="connsiteX3" fmla="*/ 3645826 w 3954692"/>
              <a:gd name="connsiteY3" fmla="*/ 609606 h 2610196"/>
              <a:gd name="connsiteX4" fmla="*/ 3954692 w 3954692"/>
              <a:gd name="connsiteY4" fmla="*/ 1243358 h 2610196"/>
              <a:gd name="connsiteX5" fmla="*/ 3504508 w 3954692"/>
              <a:gd name="connsiteY5" fmla="*/ 2158529 h 2610196"/>
              <a:gd name="connsiteX6" fmla="*/ 3019590 w 3954692"/>
              <a:gd name="connsiteY6" fmla="*/ 2610196 h 2610196"/>
              <a:gd name="connsiteX7" fmla="*/ 473141 w 3954692"/>
              <a:gd name="connsiteY7" fmla="*/ 2610196 h 2610196"/>
              <a:gd name="connsiteX8" fmla="*/ 38100 w 3954692"/>
              <a:gd name="connsiteY8" fmla="*/ 2175155 h 2610196"/>
              <a:gd name="connsiteX9" fmla="*/ 0 w 3954692"/>
              <a:gd name="connsiteY9" fmla="*/ 435041 h 2610196"/>
              <a:gd name="connsiteX0" fmla="*/ 0 w 3916592"/>
              <a:gd name="connsiteY0" fmla="*/ 2175155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0" fmla="*/ 320910 w 3802461"/>
              <a:gd name="connsiteY0" fmla="*/ 2610196 h 2610196"/>
              <a:gd name="connsiteX1" fmla="*/ 320910 w 3802461"/>
              <a:gd name="connsiteY1" fmla="*/ 0 h 2610196"/>
              <a:gd name="connsiteX2" fmla="*/ 2908923 w 3802461"/>
              <a:gd name="connsiteY2" fmla="*/ 8312 h 2610196"/>
              <a:gd name="connsiteX3" fmla="*/ 3493595 w 3802461"/>
              <a:gd name="connsiteY3" fmla="*/ 609606 h 2610196"/>
              <a:gd name="connsiteX4" fmla="*/ 3802461 w 3802461"/>
              <a:gd name="connsiteY4" fmla="*/ 1243358 h 2610196"/>
              <a:gd name="connsiteX5" fmla="*/ 3352277 w 3802461"/>
              <a:gd name="connsiteY5" fmla="*/ 2158529 h 2610196"/>
              <a:gd name="connsiteX6" fmla="*/ 2867359 w 3802461"/>
              <a:gd name="connsiteY6" fmla="*/ 2610196 h 2610196"/>
              <a:gd name="connsiteX7" fmla="*/ 320910 w 3802461"/>
              <a:gd name="connsiteY7" fmla="*/ 2610196 h 2610196"/>
              <a:gd name="connsiteX0" fmla="*/ 188523 w 3670074"/>
              <a:gd name="connsiteY0" fmla="*/ 2610196 h 2610196"/>
              <a:gd name="connsiteX1" fmla="*/ 188523 w 3670074"/>
              <a:gd name="connsiteY1" fmla="*/ 0 h 2610196"/>
              <a:gd name="connsiteX2" fmla="*/ 2776536 w 3670074"/>
              <a:gd name="connsiteY2" fmla="*/ 8312 h 2610196"/>
              <a:gd name="connsiteX3" fmla="*/ 3361208 w 3670074"/>
              <a:gd name="connsiteY3" fmla="*/ 609606 h 2610196"/>
              <a:gd name="connsiteX4" fmla="*/ 3670074 w 3670074"/>
              <a:gd name="connsiteY4" fmla="*/ 1243358 h 2610196"/>
              <a:gd name="connsiteX5" fmla="*/ 3219890 w 3670074"/>
              <a:gd name="connsiteY5" fmla="*/ 2158529 h 2610196"/>
              <a:gd name="connsiteX6" fmla="*/ 2734972 w 3670074"/>
              <a:gd name="connsiteY6" fmla="*/ 2610196 h 2610196"/>
              <a:gd name="connsiteX7" fmla="*/ 188523 w 3670074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04962 w 3481551"/>
              <a:gd name="connsiteY3" fmla="*/ 661344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04962 w 3481551"/>
              <a:gd name="connsiteY3" fmla="*/ 661344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392989"/>
              <a:gd name="connsiteY0" fmla="*/ 2610196 h 2610196"/>
              <a:gd name="connsiteX1" fmla="*/ 0 w 3392989"/>
              <a:gd name="connsiteY1" fmla="*/ 0 h 2610196"/>
              <a:gd name="connsiteX2" fmla="*/ 2588013 w 3392989"/>
              <a:gd name="connsiteY2" fmla="*/ 8312 h 2610196"/>
              <a:gd name="connsiteX3" fmla="*/ 3104962 w 3392989"/>
              <a:gd name="connsiteY3" fmla="*/ 661344 h 2610196"/>
              <a:gd name="connsiteX4" fmla="*/ 3392989 w 3392989"/>
              <a:gd name="connsiteY4" fmla="*/ 1266875 h 2610196"/>
              <a:gd name="connsiteX5" fmla="*/ 3031367 w 3392989"/>
              <a:gd name="connsiteY5" fmla="*/ 2158529 h 2610196"/>
              <a:gd name="connsiteX6" fmla="*/ 2546449 w 3392989"/>
              <a:gd name="connsiteY6" fmla="*/ 2610196 h 2610196"/>
              <a:gd name="connsiteX7" fmla="*/ 0 w 3392989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068497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068497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2994900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46338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2994900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35548 w 3522308"/>
              <a:gd name="connsiteY0" fmla="*/ 2610196 h 2610196"/>
              <a:gd name="connsiteX1" fmla="*/ 3141879 w 3522308"/>
              <a:gd name="connsiteY1" fmla="*/ 1294107 h 2610196"/>
              <a:gd name="connsiteX2" fmla="*/ 35548 w 3522308"/>
              <a:gd name="connsiteY2" fmla="*/ 0 h 2610196"/>
              <a:gd name="connsiteX3" fmla="*/ 2581886 w 3522308"/>
              <a:gd name="connsiteY3" fmla="*/ 8312 h 2610196"/>
              <a:gd name="connsiteX4" fmla="*/ 3145722 w 3522308"/>
              <a:gd name="connsiteY4" fmla="*/ 666048 h 2610196"/>
              <a:gd name="connsiteX5" fmla="*/ 3522308 w 3522308"/>
              <a:gd name="connsiteY5" fmla="*/ 1299800 h 2610196"/>
              <a:gd name="connsiteX6" fmla="*/ 3030448 w 3522308"/>
              <a:gd name="connsiteY6" fmla="*/ 2158529 h 2610196"/>
              <a:gd name="connsiteX7" fmla="*/ 2581997 w 3522308"/>
              <a:gd name="connsiteY7" fmla="*/ 2610196 h 2610196"/>
              <a:gd name="connsiteX8" fmla="*/ 35548 w 3522308"/>
              <a:gd name="connsiteY8" fmla="*/ 2610196 h 2610196"/>
              <a:gd name="connsiteX0" fmla="*/ 35548 w 3522308"/>
              <a:gd name="connsiteY0" fmla="*/ 2610196 h 2610196"/>
              <a:gd name="connsiteX1" fmla="*/ 3141879 w 3522308"/>
              <a:gd name="connsiteY1" fmla="*/ 1294107 h 2610196"/>
              <a:gd name="connsiteX2" fmla="*/ 2390239 w 3522308"/>
              <a:gd name="connsiteY2" fmla="*/ 0 h 2610196"/>
              <a:gd name="connsiteX3" fmla="*/ 2581886 w 3522308"/>
              <a:gd name="connsiteY3" fmla="*/ 8312 h 2610196"/>
              <a:gd name="connsiteX4" fmla="*/ 3145722 w 3522308"/>
              <a:gd name="connsiteY4" fmla="*/ 666048 h 2610196"/>
              <a:gd name="connsiteX5" fmla="*/ 3522308 w 3522308"/>
              <a:gd name="connsiteY5" fmla="*/ 1299800 h 2610196"/>
              <a:gd name="connsiteX6" fmla="*/ 3030448 w 3522308"/>
              <a:gd name="connsiteY6" fmla="*/ 2158529 h 2610196"/>
              <a:gd name="connsiteX7" fmla="*/ 2581997 w 3522308"/>
              <a:gd name="connsiteY7" fmla="*/ 2610196 h 2610196"/>
              <a:gd name="connsiteX8" fmla="*/ 35548 w 3522308"/>
              <a:gd name="connsiteY8" fmla="*/ 2610196 h 2610196"/>
              <a:gd name="connsiteX0" fmla="*/ 35548 w 3522308"/>
              <a:gd name="connsiteY0" fmla="*/ 2601884 h 2601884"/>
              <a:gd name="connsiteX1" fmla="*/ 3141879 w 3522308"/>
              <a:gd name="connsiteY1" fmla="*/ 1285795 h 2601884"/>
              <a:gd name="connsiteX2" fmla="*/ 2275630 w 3522308"/>
              <a:gd name="connsiteY2" fmla="*/ 29316 h 2601884"/>
              <a:gd name="connsiteX3" fmla="*/ 2581886 w 3522308"/>
              <a:gd name="connsiteY3" fmla="*/ 0 h 2601884"/>
              <a:gd name="connsiteX4" fmla="*/ 3145722 w 3522308"/>
              <a:gd name="connsiteY4" fmla="*/ 657736 h 2601884"/>
              <a:gd name="connsiteX5" fmla="*/ 3522308 w 3522308"/>
              <a:gd name="connsiteY5" fmla="*/ 1291488 h 2601884"/>
              <a:gd name="connsiteX6" fmla="*/ 3030448 w 3522308"/>
              <a:gd name="connsiteY6" fmla="*/ 2150217 h 2601884"/>
              <a:gd name="connsiteX7" fmla="*/ 2581997 w 3522308"/>
              <a:gd name="connsiteY7" fmla="*/ 2601884 h 2601884"/>
              <a:gd name="connsiteX8" fmla="*/ 35548 w 3522308"/>
              <a:gd name="connsiteY8" fmla="*/ 2601884 h 2601884"/>
              <a:gd name="connsiteX0" fmla="*/ 35548 w 3522308"/>
              <a:gd name="connsiteY0" fmla="*/ 2601884 h 2601884"/>
              <a:gd name="connsiteX1" fmla="*/ 3141879 w 3522308"/>
              <a:gd name="connsiteY1" fmla="*/ 1285795 h 2601884"/>
              <a:gd name="connsiteX2" fmla="*/ 2327725 w 3522308"/>
              <a:gd name="connsiteY2" fmla="*/ 113980 h 2601884"/>
              <a:gd name="connsiteX3" fmla="*/ 2581886 w 3522308"/>
              <a:gd name="connsiteY3" fmla="*/ 0 h 2601884"/>
              <a:gd name="connsiteX4" fmla="*/ 3145722 w 3522308"/>
              <a:gd name="connsiteY4" fmla="*/ 657736 h 2601884"/>
              <a:gd name="connsiteX5" fmla="*/ 3522308 w 3522308"/>
              <a:gd name="connsiteY5" fmla="*/ 1291488 h 2601884"/>
              <a:gd name="connsiteX6" fmla="*/ 3030448 w 3522308"/>
              <a:gd name="connsiteY6" fmla="*/ 2150217 h 2601884"/>
              <a:gd name="connsiteX7" fmla="*/ 2581997 w 3522308"/>
              <a:gd name="connsiteY7" fmla="*/ 2601884 h 2601884"/>
              <a:gd name="connsiteX8" fmla="*/ 35548 w 3522308"/>
              <a:gd name="connsiteY8" fmla="*/ 2601884 h 2601884"/>
              <a:gd name="connsiteX0" fmla="*/ 35548 w 3522308"/>
              <a:gd name="connsiteY0" fmla="*/ 2610196 h 2610196"/>
              <a:gd name="connsiteX1" fmla="*/ 3141879 w 3522308"/>
              <a:gd name="connsiteY1" fmla="*/ 1294107 h 2610196"/>
              <a:gd name="connsiteX2" fmla="*/ 2438861 w 3522308"/>
              <a:gd name="connsiteY2" fmla="*/ 0 h 2610196"/>
              <a:gd name="connsiteX3" fmla="*/ 2581886 w 3522308"/>
              <a:gd name="connsiteY3" fmla="*/ 8312 h 2610196"/>
              <a:gd name="connsiteX4" fmla="*/ 3145722 w 3522308"/>
              <a:gd name="connsiteY4" fmla="*/ 666048 h 2610196"/>
              <a:gd name="connsiteX5" fmla="*/ 3522308 w 3522308"/>
              <a:gd name="connsiteY5" fmla="*/ 1299800 h 2610196"/>
              <a:gd name="connsiteX6" fmla="*/ 3030448 w 3522308"/>
              <a:gd name="connsiteY6" fmla="*/ 2158529 h 2610196"/>
              <a:gd name="connsiteX7" fmla="*/ 2581997 w 3522308"/>
              <a:gd name="connsiteY7" fmla="*/ 2610196 h 2610196"/>
              <a:gd name="connsiteX8" fmla="*/ 35548 w 3522308"/>
              <a:gd name="connsiteY8" fmla="*/ 2610196 h 2610196"/>
              <a:gd name="connsiteX0" fmla="*/ 35548 w 3522308"/>
              <a:gd name="connsiteY0" fmla="*/ 2610196 h 2610196"/>
              <a:gd name="connsiteX1" fmla="*/ 3141879 w 3522308"/>
              <a:gd name="connsiteY1" fmla="*/ 1294107 h 2610196"/>
              <a:gd name="connsiteX2" fmla="*/ 2438861 w 3522308"/>
              <a:gd name="connsiteY2" fmla="*/ 0 h 2610196"/>
              <a:gd name="connsiteX3" fmla="*/ 2581886 w 3522308"/>
              <a:gd name="connsiteY3" fmla="*/ 8312 h 2610196"/>
              <a:gd name="connsiteX4" fmla="*/ 3145722 w 3522308"/>
              <a:gd name="connsiteY4" fmla="*/ 666048 h 2610196"/>
              <a:gd name="connsiteX5" fmla="*/ 3522308 w 3522308"/>
              <a:gd name="connsiteY5" fmla="*/ 1299800 h 2610196"/>
              <a:gd name="connsiteX6" fmla="*/ 3030448 w 3522308"/>
              <a:gd name="connsiteY6" fmla="*/ 2158529 h 2610196"/>
              <a:gd name="connsiteX7" fmla="*/ 2581997 w 3522308"/>
              <a:gd name="connsiteY7" fmla="*/ 2610196 h 2610196"/>
              <a:gd name="connsiteX8" fmla="*/ 35548 w 3522308"/>
              <a:gd name="connsiteY8" fmla="*/ 2610196 h 2610196"/>
              <a:gd name="connsiteX0" fmla="*/ 35548 w 3522308"/>
              <a:gd name="connsiteY0" fmla="*/ 2601884 h 2601884"/>
              <a:gd name="connsiteX1" fmla="*/ 3141879 w 3522308"/>
              <a:gd name="connsiteY1" fmla="*/ 1285795 h 2601884"/>
              <a:gd name="connsiteX2" fmla="*/ 2376348 w 3522308"/>
              <a:gd name="connsiteY2" fmla="*/ 16773 h 2601884"/>
              <a:gd name="connsiteX3" fmla="*/ 2581886 w 3522308"/>
              <a:gd name="connsiteY3" fmla="*/ 0 h 2601884"/>
              <a:gd name="connsiteX4" fmla="*/ 3145722 w 3522308"/>
              <a:gd name="connsiteY4" fmla="*/ 657736 h 2601884"/>
              <a:gd name="connsiteX5" fmla="*/ 3522308 w 3522308"/>
              <a:gd name="connsiteY5" fmla="*/ 1291488 h 2601884"/>
              <a:gd name="connsiteX6" fmla="*/ 3030448 w 3522308"/>
              <a:gd name="connsiteY6" fmla="*/ 2150217 h 2601884"/>
              <a:gd name="connsiteX7" fmla="*/ 2581997 w 3522308"/>
              <a:gd name="connsiteY7" fmla="*/ 2601884 h 2601884"/>
              <a:gd name="connsiteX8" fmla="*/ 35548 w 3522308"/>
              <a:gd name="connsiteY8" fmla="*/ 2601884 h 2601884"/>
              <a:gd name="connsiteX0" fmla="*/ 35548 w 3522308"/>
              <a:gd name="connsiteY0" fmla="*/ 2601884 h 2601884"/>
              <a:gd name="connsiteX1" fmla="*/ 3141879 w 3522308"/>
              <a:gd name="connsiteY1" fmla="*/ 1285795 h 2601884"/>
              <a:gd name="connsiteX2" fmla="*/ 2376348 w 3522308"/>
              <a:gd name="connsiteY2" fmla="*/ 16773 h 2601884"/>
              <a:gd name="connsiteX3" fmla="*/ 2581886 w 3522308"/>
              <a:gd name="connsiteY3" fmla="*/ 0 h 2601884"/>
              <a:gd name="connsiteX4" fmla="*/ 3145722 w 3522308"/>
              <a:gd name="connsiteY4" fmla="*/ 657736 h 2601884"/>
              <a:gd name="connsiteX5" fmla="*/ 3522308 w 3522308"/>
              <a:gd name="connsiteY5" fmla="*/ 1291488 h 2601884"/>
              <a:gd name="connsiteX6" fmla="*/ 3030448 w 3522308"/>
              <a:gd name="connsiteY6" fmla="*/ 2150217 h 2601884"/>
              <a:gd name="connsiteX7" fmla="*/ 2581997 w 3522308"/>
              <a:gd name="connsiteY7" fmla="*/ 2601884 h 2601884"/>
              <a:gd name="connsiteX8" fmla="*/ 35548 w 3522308"/>
              <a:gd name="connsiteY8" fmla="*/ 2601884 h 2601884"/>
              <a:gd name="connsiteX0" fmla="*/ 35548 w 3522308"/>
              <a:gd name="connsiteY0" fmla="*/ 2603925 h 2603925"/>
              <a:gd name="connsiteX1" fmla="*/ 3141879 w 3522308"/>
              <a:gd name="connsiteY1" fmla="*/ 1287836 h 2603925"/>
              <a:gd name="connsiteX2" fmla="*/ 1990845 w 3522308"/>
              <a:gd name="connsiteY2" fmla="*/ 0 h 2603925"/>
              <a:gd name="connsiteX3" fmla="*/ 2581886 w 3522308"/>
              <a:gd name="connsiteY3" fmla="*/ 2041 h 2603925"/>
              <a:gd name="connsiteX4" fmla="*/ 3145722 w 3522308"/>
              <a:gd name="connsiteY4" fmla="*/ 659777 h 2603925"/>
              <a:gd name="connsiteX5" fmla="*/ 3522308 w 3522308"/>
              <a:gd name="connsiteY5" fmla="*/ 1293529 h 2603925"/>
              <a:gd name="connsiteX6" fmla="*/ 3030448 w 3522308"/>
              <a:gd name="connsiteY6" fmla="*/ 2152258 h 2603925"/>
              <a:gd name="connsiteX7" fmla="*/ 2581997 w 3522308"/>
              <a:gd name="connsiteY7" fmla="*/ 2603925 h 2603925"/>
              <a:gd name="connsiteX8" fmla="*/ 35548 w 3522308"/>
              <a:gd name="connsiteY8" fmla="*/ 2603925 h 2603925"/>
              <a:gd name="connsiteX0" fmla="*/ 35548 w 3522308"/>
              <a:gd name="connsiteY0" fmla="*/ 2607061 h 2607061"/>
              <a:gd name="connsiteX1" fmla="*/ 3141879 w 3522308"/>
              <a:gd name="connsiteY1" fmla="*/ 1290972 h 2607061"/>
              <a:gd name="connsiteX2" fmla="*/ 2352037 w 3522308"/>
              <a:gd name="connsiteY2" fmla="*/ 0 h 2607061"/>
              <a:gd name="connsiteX3" fmla="*/ 2581886 w 3522308"/>
              <a:gd name="connsiteY3" fmla="*/ 5177 h 2607061"/>
              <a:gd name="connsiteX4" fmla="*/ 3145722 w 3522308"/>
              <a:gd name="connsiteY4" fmla="*/ 662913 h 2607061"/>
              <a:gd name="connsiteX5" fmla="*/ 3522308 w 3522308"/>
              <a:gd name="connsiteY5" fmla="*/ 1296665 h 2607061"/>
              <a:gd name="connsiteX6" fmla="*/ 3030448 w 3522308"/>
              <a:gd name="connsiteY6" fmla="*/ 2155394 h 2607061"/>
              <a:gd name="connsiteX7" fmla="*/ 2581997 w 3522308"/>
              <a:gd name="connsiteY7" fmla="*/ 2607061 h 2607061"/>
              <a:gd name="connsiteX8" fmla="*/ 35548 w 3522308"/>
              <a:gd name="connsiteY8" fmla="*/ 2607061 h 2607061"/>
              <a:gd name="connsiteX0" fmla="*/ 35548 w 3522308"/>
              <a:gd name="connsiteY0" fmla="*/ 2607061 h 2607061"/>
              <a:gd name="connsiteX1" fmla="*/ 3141879 w 3522308"/>
              <a:gd name="connsiteY1" fmla="*/ 1290972 h 2607061"/>
              <a:gd name="connsiteX2" fmla="*/ 2352037 w 3522308"/>
              <a:gd name="connsiteY2" fmla="*/ 0 h 2607061"/>
              <a:gd name="connsiteX3" fmla="*/ 2581886 w 3522308"/>
              <a:gd name="connsiteY3" fmla="*/ 5177 h 2607061"/>
              <a:gd name="connsiteX4" fmla="*/ 3145722 w 3522308"/>
              <a:gd name="connsiteY4" fmla="*/ 662913 h 2607061"/>
              <a:gd name="connsiteX5" fmla="*/ 3522308 w 3522308"/>
              <a:gd name="connsiteY5" fmla="*/ 1296665 h 2607061"/>
              <a:gd name="connsiteX6" fmla="*/ 3030448 w 3522308"/>
              <a:gd name="connsiteY6" fmla="*/ 2155394 h 2607061"/>
              <a:gd name="connsiteX7" fmla="*/ 2581997 w 3522308"/>
              <a:gd name="connsiteY7" fmla="*/ 2607061 h 2607061"/>
              <a:gd name="connsiteX8" fmla="*/ 35548 w 3522308"/>
              <a:gd name="connsiteY8" fmla="*/ 2607061 h 2607061"/>
              <a:gd name="connsiteX0" fmla="*/ 91357 w 1244264"/>
              <a:gd name="connsiteY0" fmla="*/ 2600790 h 2607061"/>
              <a:gd name="connsiteX1" fmla="*/ 863835 w 1244264"/>
              <a:gd name="connsiteY1" fmla="*/ 1290972 h 2607061"/>
              <a:gd name="connsiteX2" fmla="*/ 73993 w 1244264"/>
              <a:gd name="connsiteY2" fmla="*/ 0 h 2607061"/>
              <a:gd name="connsiteX3" fmla="*/ 303842 w 1244264"/>
              <a:gd name="connsiteY3" fmla="*/ 5177 h 2607061"/>
              <a:gd name="connsiteX4" fmla="*/ 867678 w 1244264"/>
              <a:gd name="connsiteY4" fmla="*/ 662913 h 2607061"/>
              <a:gd name="connsiteX5" fmla="*/ 1244264 w 1244264"/>
              <a:gd name="connsiteY5" fmla="*/ 1296665 h 2607061"/>
              <a:gd name="connsiteX6" fmla="*/ 752404 w 1244264"/>
              <a:gd name="connsiteY6" fmla="*/ 2155394 h 2607061"/>
              <a:gd name="connsiteX7" fmla="*/ 303953 w 1244264"/>
              <a:gd name="connsiteY7" fmla="*/ 2607061 h 2607061"/>
              <a:gd name="connsiteX8" fmla="*/ 91357 w 1244264"/>
              <a:gd name="connsiteY8" fmla="*/ 2600790 h 2607061"/>
              <a:gd name="connsiteX0" fmla="*/ 17364 w 1170271"/>
              <a:gd name="connsiteY0" fmla="*/ 2600790 h 2607061"/>
              <a:gd name="connsiteX1" fmla="*/ 789842 w 1170271"/>
              <a:gd name="connsiteY1" fmla="*/ 1290972 h 2607061"/>
              <a:gd name="connsiteX2" fmla="*/ 0 w 1170271"/>
              <a:gd name="connsiteY2" fmla="*/ 0 h 2607061"/>
              <a:gd name="connsiteX3" fmla="*/ 229849 w 1170271"/>
              <a:gd name="connsiteY3" fmla="*/ 5177 h 2607061"/>
              <a:gd name="connsiteX4" fmla="*/ 793685 w 1170271"/>
              <a:gd name="connsiteY4" fmla="*/ 662913 h 2607061"/>
              <a:gd name="connsiteX5" fmla="*/ 1170271 w 1170271"/>
              <a:gd name="connsiteY5" fmla="*/ 1296665 h 2607061"/>
              <a:gd name="connsiteX6" fmla="*/ 678411 w 1170271"/>
              <a:gd name="connsiteY6" fmla="*/ 2155394 h 2607061"/>
              <a:gd name="connsiteX7" fmla="*/ 229960 w 1170271"/>
              <a:gd name="connsiteY7" fmla="*/ 2607061 h 2607061"/>
              <a:gd name="connsiteX8" fmla="*/ 17364 w 1170271"/>
              <a:gd name="connsiteY8" fmla="*/ 2600790 h 2607061"/>
              <a:gd name="connsiteX0" fmla="*/ 17364 w 1170271"/>
              <a:gd name="connsiteY0" fmla="*/ 2600790 h 2607061"/>
              <a:gd name="connsiteX1" fmla="*/ 789842 w 1170271"/>
              <a:gd name="connsiteY1" fmla="*/ 1290972 h 2607061"/>
              <a:gd name="connsiteX2" fmla="*/ 0 w 1170271"/>
              <a:gd name="connsiteY2" fmla="*/ 0 h 2607061"/>
              <a:gd name="connsiteX3" fmla="*/ 229849 w 1170271"/>
              <a:gd name="connsiteY3" fmla="*/ 5177 h 2607061"/>
              <a:gd name="connsiteX4" fmla="*/ 793685 w 1170271"/>
              <a:gd name="connsiteY4" fmla="*/ 662913 h 2607061"/>
              <a:gd name="connsiteX5" fmla="*/ 1170271 w 1170271"/>
              <a:gd name="connsiteY5" fmla="*/ 1296665 h 2607061"/>
              <a:gd name="connsiteX6" fmla="*/ 678411 w 1170271"/>
              <a:gd name="connsiteY6" fmla="*/ 2155394 h 2607061"/>
              <a:gd name="connsiteX7" fmla="*/ 229960 w 1170271"/>
              <a:gd name="connsiteY7" fmla="*/ 2607061 h 2607061"/>
              <a:gd name="connsiteX8" fmla="*/ 17364 w 1170271"/>
              <a:gd name="connsiteY8" fmla="*/ 2600790 h 260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0271" h="2607061">
                <a:moveTo>
                  <a:pt x="17364" y="2600790"/>
                </a:moveTo>
                <a:cubicBezTo>
                  <a:pt x="8803" y="2597803"/>
                  <a:pt x="817626" y="1327774"/>
                  <a:pt x="789842" y="1290972"/>
                </a:cubicBezTo>
                <a:cubicBezTo>
                  <a:pt x="789842" y="1272984"/>
                  <a:pt x="310973" y="543546"/>
                  <a:pt x="0" y="0"/>
                </a:cubicBezTo>
                <a:lnTo>
                  <a:pt x="229849" y="5177"/>
                </a:lnTo>
                <a:cubicBezTo>
                  <a:pt x="470116" y="5177"/>
                  <a:pt x="468266" y="117916"/>
                  <a:pt x="793685" y="662913"/>
                </a:cubicBezTo>
                <a:cubicBezTo>
                  <a:pt x="1098375" y="1163195"/>
                  <a:pt x="1157023" y="1223555"/>
                  <a:pt x="1170271" y="1296665"/>
                </a:cubicBezTo>
                <a:cubicBezTo>
                  <a:pt x="1168886" y="1383110"/>
                  <a:pt x="1000613" y="1617343"/>
                  <a:pt x="678411" y="2155394"/>
                </a:cubicBezTo>
                <a:cubicBezTo>
                  <a:pt x="445655" y="2545290"/>
                  <a:pt x="470227" y="2607061"/>
                  <a:pt x="229960" y="2607061"/>
                </a:cubicBezTo>
                <a:lnTo>
                  <a:pt x="17364" y="2600790"/>
                </a:lnTo>
                <a:close/>
              </a:path>
            </a:pathLst>
          </a:cu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FFE3C3-3268-4870-AC94-AC5189296721}"/>
              </a:ext>
            </a:extLst>
          </p:cNvPr>
          <p:cNvSpPr/>
          <p:nvPr userDrawn="1"/>
        </p:nvSpPr>
        <p:spPr>
          <a:xfrm>
            <a:off x="0" y="6395298"/>
            <a:ext cx="12192000" cy="475581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FE0A7E-2C7D-4190-A9D8-3BFF4238A3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82" y="205274"/>
            <a:ext cx="3117383" cy="1235885"/>
          </a:xfrm>
          <a:prstGeom prst="rect">
            <a:avLst/>
          </a:prstGeom>
        </p:spPr>
      </p:pic>
      <p:sp>
        <p:nvSpPr>
          <p:cNvPr id="10" name="Rectangle: Rounded Corners 3">
            <a:extLst>
              <a:ext uri="{FF2B5EF4-FFF2-40B4-BE49-F238E27FC236}">
                <a16:creationId xmlns:a16="http://schemas.microsoft.com/office/drawing/2014/main" id="{97A6309D-C8D4-4CD2-B89F-6F18A75E5C35}"/>
              </a:ext>
            </a:extLst>
          </p:cNvPr>
          <p:cNvSpPr/>
          <p:nvPr userDrawn="1"/>
        </p:nvSpPr>
        <p:spPr>
          <a:xfrm>
            <a:off x="1" y="2954324"/>
            <a:ext cx="3133849" cy="2642929"/>
          </a:xfrm>
          <a:custGeom>
            <a:avLst/>
            <a:gdLst>
              <a:gd name="connsiteX0" fmla="*/ 0 w 3283528"/>
              <a:gd name="connsiteY0" fmla="*/ 435041 h 2610196"/>
              <a:gd name="connsiteX1" fmla="*/ 435041 w 3283528"/>
              <a:gd name="connsiteY1" fmla="*/ 0 h 2610196"/>
              <a:gd name="connsiteX2" fmla="*/ 2848487 w 3283528"/>
              <a:gd name="connsiteY2" fmla="*/ 0 h 2610196"/>
              <a:gd name="connsiteX3" fmla="*/ 3283528 w 3283528"/>
              <a:gd name="connsiteY3" fmla="*/ 435041 h 2610196"/>
              <a:gd name="connsiteX4" fmla="*/ 3283528 w 3283528"/>
              <a:gd name="connsiteY4" fmla="*/ 2175155 h 2610196"/>
              <a:gd name="connsiteX5" fmla="*/ 2848487 w 3283528"/>
              <a:gd name="connsiteY5" fmla="*/ 2610196 h 2610196"/>
              <a:gd name="connsiteX6" fmla="*/ 435041 w 3283528"/>
              <a:gd name="connsiteY6" fmla="*/ 2610196 h 2610196"/>
              <a:gd name="connsiteX7" fmla="*/ 0 w 3283528"/>
              <a:gd name="connsiteY7" fmla="*/ 2175155 h 2610196"/>
              <a:gd name="connsiteX8" fmla="*/ 0 w 3283528"/>
              <a:gd name="connsiteY8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283528 w 3882043"/>
              <a:gd name="connsiteY3" fmla="*/ 435041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283528 w 3882043"/>
              <a:gd name="connsiteY5" fmla="*/ 2175155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82043"/>
              <a:gd name="connsiteY0" fmla="*/ 435041 h 2610196"/>
              <a:gd name="connsiteX1" fmla="*/ 435041 w 3882043"/>
              <a:gd name="connsiteY1" fmla="*/ 0 h 2610196"/>
              <a:gd name="connsiteX2" fmla="*/ 2848487 w 3882043"/>
              <a:gd name="connsiteY2" fmla="*/ 0 h 2610196"/>
              <a:gd name="connsiteX3" fmla="*/ 3483034 w 3882043"/>
              <a:gd name="connsiteY3" fmla="*/ 493230 h 2610196"/>
              <a:gd name="connsiteX4" fmla="*/ 3882043 w 3882043"/>
              <a:gd name="connsiteY4" fmla="*/ 1313411 h 2610196"/>
              <a:gd name="connsiteX5" fmla="*/ 3408219 w 3882043"/>
              <a:gd name="connsiteY5" fmla="*/ 2150217 h 2610196"/>
              <a:gd name="connsiteX6" fmla="*/ 2848487 w 3882043"/>
              <a:gd name="connsiteY6" fmla="*/ 2610196 h 2610196"/>
              <a:gd name="connsiteX7" fmla="*/ 435041 w 3882043"/>
              <a:gd name="connsiteY7" fmla="*/ 2610196 h 2610196"/>
              <a:gd name="connsiteX8" fmla="*/ 0 w 3882043"/>
              <a:gd name="connsiteY8" fmla="*/ 2175155 h 2610196"/>
              <a:gd name="connsiteX9" fmla="*/ 0 w 3882043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83034 w 3873730"/>
              <a:gd name="connsiteY3" fmla="*/ 493230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83034 w 3873730"/>
              <a:gd name="connsiteY3" fmla="*/ 493230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2848487 w 3873730"/>
              <a:gd name="connsiteY2" fmla="*/ 0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474721 w 3873730"/>
              <a:gd name="connsiteY3" fmla="*/ 53479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632663 w 3873730"/>
              <a:gd name="connsiteY3" fmla="*/ 62623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139433 w 3873730"/>
              <a:gd name="connsiteY2" fmla="*/ 8312 h 2610196"/>
              <a:gd name="connsiteX3" fmla="*/ 3532910 w 3873730"/>
              <a:gd name="connsiteY3" fmla="*/ 66779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32910 w 3873730"/>
              <a:gd name="connsiteY3" fmla="*/ 66779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591100 w 3873730"/>
              <a:gd name="connsiteY3" fmla="*/ 659483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848487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08219 w 3873730"/>
              <a:gd name="connsiteY5" fmla="*/ 2150217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3730"/>
              <a:gd name="connsiteY0" fmla="*/ 435041 h 2610196"/>
              <a:gd name="connsiteX1" fmla="*/ 435041 w 3873730"/>
              <a:gd name="connsiteY1" fmla="*/ 0 h 2610196"/>
              <a:gd name="connsiteX2" fmla="*/ 3023054 w 3873730"/>
              <a:gd name="connsiteY2" fmla="*/ 8312 h 2610196"/>
              <a:gd name="connsiteX3" fmla="*/ 3607726 w 3873730"/>
              <a:gd name="connsiteY3" fmla="*/ 609606 h 2610196"/>
              <a:gd name="connsiteX4" fmla="*/ 3873730 w 3873730"/>
              <a:gd name="connsiteY4" fmla="*/ 1238596 h 2610196"/>
              <a:gd name="connsiteX5" fmla="*/ 3466408 w 3873730"/>
              <a:gd name="connsiteY5" fmla="*/ 2158529 h 2610196"/>
              <a:gd name="connsiteX6" fmla="*/ 2981490 w 3873730"/>
              <a:gd name="connsiteY6" fmla="*/ 2610196 h 2610196"/>
              <a:gd name="connsiteX7" fmla="*/ 435041 w 3873730"/>
              <a:gd name="connsiteY7" fmla="*/ 2610196 h 2610196"/>
              <a:gd name="connsiteX8" fmla="*/ 0 w 3873730"/>
              <a:gd name="connsiteY8" fmla="*/ 2175155 h 2610196"/>
              <a:gd name="connsiteX9" fmla="*/ 0 w 3873730"/>
              <a:gd name="connsiteY9" fmla="*/ 435041 h 2610196"/>
              <a:gd name="connsiteX0" fmla="*/ 0 w 3874488"/>
              <a:gd name="connsiteY0" fmla="*/ 435041 h 2610196"/>
              <a:gd name="connsiteX1" fmla="*/ 435041 w 3874488"/>
              <a:gd name="connsiteY1" fmla="*/ 0 h 2610196"/>
              <a:gd name="connsiteX2" fmla="*/ 3023054 w 3874488"/>
              <a:gd name="connsiteY2" fmla="*/ 8312 h 2610196"/>
              <a:gd name="connsiteX3" fmla="*/ 3607726 w 3874488"/>
              <a:gd name="connsiteY3" fmla="*/ 609606 h 2610196"/>
              <a:gd name="connsiteX4" fmla="*/ 3873730 w 3874488"/>
              <a:gd name="connsiteY4" fmla="*/ 1238596 h 2610196"/>
              <a:gd name="connsiteX5" fmla="*/ 3466408 w 3874488"/>
              <a:gd name="connsiteY5" fmla="*/ 2158529 h 2610196"/>
              <a:gd name="connsiteX6" fmla="*/ 2981490 w 3874488"/>
              <a:gd name="connsiteY6" fmla="*/ 2610196 h 2610196"/>
              <a:gd name="connsiteX7" fmla="*/ 435041 w 3874488"/>
              <a:gd name="connsiteY7" fmla="*/ 2610196 h 2610196"/>
              <a:gd name="connsiteX8" fmla="*/ 0 w 3874488"/>
              <a:gd name="connsiteY8" fmla="*/ 2175155 h 2610196"/>
              <a:gd name="connsiteX9" fmla="*/ 0 w 3874488"/>
              <a:gd name="connsiteY9" fmla="*/ 435041 h 2610196"/>
              <a:gd name="connsiteX0" fmla="*/ 0 w 3890007"/>
              <a:gd name="connsiteY0" fmla="*/ 435041 h 2610196"/>
              <a:gd name="connsiteX1" fmla="*/ 435041 w 3890007"/>
              <a:gd name="connsiteY1" fmla="*/ 0 h 2610196"/>
              <a:gd name="connsiteX2" fmla="*/ 3023054 w 3890007"/>
              <a:gd name="connsiteY2" fmla="*/ 8312 h 2610196"/>
              <a:gd name="connsiteX3" fmla="*/ 3607726 w 3890007"/>
              <a:gd name="connsiteY3" fmla="*/ 609606 h 2610196"/>
              <a:gd name="connsiteX4" fmla="*/ 3873730 w 3890007"/>
              <a:gd name="connsiteY4" fmla="*/ 1238596 h 2610196"/>
              <a:gd name="connsiteX5" fmla="*/ 3466408 w 3890007"/>
              <a:gd name="connsiteY5" fmla="*/ 2158529 h 2610196"/>
              <a:gd name="connsiteX6" fmla="*/ 2981490 w 3890007"/>
              <a:gd name="connsiteY6" fmla="*/ 2610196 h 2610196"/>
              <a:gd name="connsiteX7" fmla="*/ 435041 w 3890007"/>
              <a:gd name="connsiteY7" fmla="*/ 2610196 h 2610196"/>
              <a:gd name="connsiteX8" fmla="*/ 0 w 3890007"/>
              <a:gd name="connsiteY8" fmla="*/ 2175155 h 2610196"/>
              <a:gd name="connsiteX9" fmla="*/ 0 w 3890007"/>
              <a:gd name="connsiteY9" fmla="*/ 435041 h 2610196"/>
              <a:gd name="connsiteX0" fmla="*/ 0 w 3890007"/>
              <a:gd name="connsiteY0" fmla="*/ 435041 h 2610196"/>
              <a:gd name="connsiteX1" fmla="*/ 435041 w 3890007"/>
              <a:gd name="connsiteY1" fmla="*/ 0 h 2610196"/>
              <a:gd name="connsiteX2" fmla="*/ 3023054 w 3890007"/>
              <a:gd name="connsiteY2" fmla="*/ 8312 h 2610196"/>
              <a:gd name="connsiteX3" fmla="*/ 3607726 w 3890007"/>
              <a:gd name="connsiteY3" fmla="*/ 609606 h 2610196"/>
              <a:gd name="connsiteX4" fmla="*/ 3873730 w 3890007"/>
              <a:gd name="connsiteY4" fmla="*/ 1238596 h 2610196"/>
              <a:gd name="connsiteX5" fmla="*/ 3466408 w 3890007"/>
              <a:gd name="connsiteY5" fmla="*/ 2158529 h 2610196"/>
              <a:gd name="connsiteX6" fmla="*/ 2981490 w 3890007"/>
              <a:gd name="connsiteY6" fmla="*/ 2610196 h 2610196"/>
              <a:gd name="connsiteX7" fmla="*/ 435041 w 3890007"/>
              <a:gd name="connsiteY7" fmla="*/ 2610196 h 2610196"/>
              <a:gd name="connsiteX8" fmla="*/ 0 w 3890007"/>
              <a:gd name="connsiteY8" fmla="*/ 2175155 h 2610196"/>
              <a:gd name="connsiteX9" fmla="*/ 0 w 3890007"/>
              <a:gd name="connsiteY9" fmla="*/ 435041 h 2610196"/>
              <a:gd name="connsiteX0" fmla="*/ 0 w 3908004"/>
              <a:gd name="connsiteY0" fmla="*/ 435041 h 2610196"/>
              <a:gd name="connsiteX1" fmla="*/ 435041 w 3908004"/>
              <a:gd name="connsiteY1" fmla="*/ 0 h 2610196"/>
              <a:gd name="connsiteX2" fmla="*/ 3023054 w 3908004"/>
              <a:gd name="connsiteY2" fmla="*/ 8312 h 2610196"/>
              <a:gd name="connsiteX3" fmla="*/ 3607726 w 3908004"/>
              <a:gd name="connsiteY3" fmla="*/ 609606 h 2610196"/>
              <a:gd name="connsiteX4" fmla="*/ 3892780 w 3908004"/>
              <a:gd name="connsiteY4" fmla="*/ 1243358 h 2610196"/>
              <a:gd name="connsiteX5" fmla="*/ 3466408 w 3908004"/>
              <a:gd name="connsiteY5" fmla="*/ 2158529 h 2610196"/>
              <a:gd name="connsiteX6" fmla="*/ 2981490 w 3908004"/>
              <a:gd name="connsiteY6" fmla="*/ 2610196 h 2610196"/>
              <a:gd name="connsiteX7" fmla="*/ 435041 w 3908004"/>
              <a:gd name="connsiteY7" fmla="*/ 2610196 h 2610196"/>
              <a:gd name="connsiteX8" fmla="*/ 0 w 3908004"/>
              <a:gd name="connsiteY8" fmla="*/ 2175155 h 2610196"/>
              <a:gd name="connsiteX9" fmla="*/ 0 w 3908004"/>
              <a:gd name="connsiteY9" fmla="*/ 435041 h 2610196"/>
              <a:gd name="connsiteX0" fmla="*/ 0 w 3908004"/>
              <a:gd name="connsiteY0" fmla="*/ 435041 h 2610196"/>
              <a:gd name="connsiteX1" fmla="*/ 435041 w 3908004"/>
              <a:gd name="connsiteY1" fmla="*/ 0 h 2610196"/>
              <a:gd name="connsiteX2" fmla="*/ 3023054 w 3908004"/>
              <a:gd name="connsiteY2" fmla="*/ 8312 h 2610196"/>
              <a:gd name="connsiteX3" fmla="*/ 3607726 w 3908004"/>
              <a:gd name="connsiteY3" fmla="*/ 609606 h 2610196"/>
              <a:gd name="connsiteX4" fmla="*/ 3892780 w 3908004"/>
              <a:gd name="connsiteY4" fmla="*/ 1243358 h 2610196"/>
              <a:gd name="connsiteX5" fmla="*/ 3466408 w 3908004"/>
              <a:gd name="connsiteY5" fmla="*/ 2158529 h 2610196"/>
              <a:gd name="connsiteX6" fmla="*/ 2981490 w 3908004"/>
              <a:gd name="connsiteY6" fmla="*/ 2610196 h 2610196"/>
              <a:gd name="connsiteX7" fmla="*/ 435041 w 3908004"/>
              <a:gd name="connsiteY7" fmla="*/ 2610196 h 2610196"/>
              <a:gd name="connsiteX8" fmla="*/ 0 w 3908004"/>
              <a:gd name="connsiteY8" fmla="*/ 2175155 h 2610196"/>
              <a:gd name="connsiteX9" fmla="*/ 0 w 3908004"/>
              <a:gd name="connsiteY9" fmla="*/ 435041 h 2610196"/>
              <a:gd name="connsiteX0" fmla="*/ 0 w 3897683"/>
              <a:gd name="connsiteY0" fmla="*/ 435041 h 2610196"/>
              <a:gd name="connsiteX1" fmla="*/ 435041 w 3897683"/>
              <a:gd name="connsiteY1" fmla="*/ 0 h 2610196"/>
              <a:gd name="connsiteX2" fmla="*/ 3023054 w 3897683"/>
              <a:gd name="connsiteY2" fmla="*/ 8312 h 2610196"/>
              <a:gd name="connsiteX3" fmla="*/ 3607726 w 3897683"/>
              <a:gd name="connsiteY3" fmla="*/ 609606 h 2610196"/>
              <a:gd name="connsiteX4" fmla="*/ 3892780 w 3897683"/>
              <a:gd name="connsiteY4" fmla="*/ 1243358 h 2610196"/>
              <a:gd name="connsiteX5" fmla="*/ 3466408 w 3897683"/>
              <a:gd name="connsiteY5" fmla="*/ 2158529 h 2610196"/>
              <a:gd name="connsiteX6" fmla="*/ 2981490 w 3897683"/>
              <a:gd name="connsiteY6" fmla="*/ 2610196 h 2610196"/>
              <a:gd name="connsiteX7" fmla="*/ 435041 w 3897683"/>
              <a:gd name="connsiteY7" fmla="*/ 2610196 h 2610196"/>
              <a:gd name="connsiteX8" fmla="*/ 0 w 3897683"/>
              <a:gd name="connsiteY8" fmla="*/ 2175155 h 2610196"/>
              <a:gd name="connsiteX9" fmla="*/ 0 w 3897683"/>
              <a:gd name="connsiteY9" fmla="*/ 435041 h 2610196"/>
              <a:gd name="connsiteX0" fmla="*/ 0 w 3921007"/>
              <a:gd name="connsiteY0" fmla="*/ 435041 h 2610196"/>
              <a:gd name="connsiteX1" fmla="*/ 435041 w 3921007"/>
              <a:gd name="connsiteY1" fmla="*/ 0 h 2610196"/>
              <a:gd name="connsiteX2" fmla="*/ 3023054 w 3921007"/>
              <a:gd name="connsiteY2" fmla="*/ 8312 h 2610196"/>
              <a:gd name="connsiteX3" fmla="*/ 3607726 w 3921007"/>
              <a:gd name="connsiteY3" fmla="*/ 609606 h 2610196"/>
              <a:gd name="connsiteX4" fmla="*/ 3916592 w 3921007"/>
              <a:gd name="connsiteY4" fmla="*/ 1243358 h 2610196"/>
              <a:gd name="connsiteX5" fmla="*/ 3466408 w 3921007"/>
              <a:gd name="connsiteY5" fmla="*/ 2158529 h 2610196"/>
              <a:gd name="connsiteX6" fmla="*/ 2981490 w 3921007"/>
              <a:gd name="connsiteY6" fmla="*/ 2610196 h 2610196"/>
              <a:gd name="connsiteX7" fmla="*/ 435041 w 3921007"/>
              <a:gd name="connsiteY7" fmla="*/ 2610196 h 2610196"/>
              <a:gd name="connsiteX8" fmla="*/ 0 w 3921007"/>
              <a:gd name="connsiteY8" fmla="*/ 2175155 h 2610196"/>
              <a:gd name="connsiteX9" fmla="*/ 0 w 3921007"/>
              <a:gd name="connsiteY9" fmla="*/ 435041 h 2610196"/>
              <a:gd name="connsiteX0" fmla="*/ 0 w 3921007"/>
              <a:gd name="connsiteY0" fmla="*/ 435041 h 2610196"/>
              <a:gd name="connsiteX1" fmla="*/ 435041 w 3921007"/>
              <a:gd name="connsiteY1" fmla="*/ 0 h 2610196"/>
              <a:gd name="connsiteX2" fmla="*/ 3023054 w 3921007"/>
              <a:gd name="connsiteY2" fmla="*/ 8312 h 2610196"/>
              <a:gd name="connsiteX3" fmla="*/ 3607726 w 3921007"/>
              <a:gd name="connsiteY3" fmla="*/ 609606 h 2610196"/>
              <a:gd name="connsiteX4" fmla="*/ 3916592 w 3921007"/>
              <a:gd name="connsiteY4" fmla="*/ 1243358 h 2610196"/>
              <a:gd name="connsiteX5" fmla="*/ 3466408 w 3921007"/>
              <a:gd name="connsiteY5" fmla="*/ 2158529 h 2610196"/>
              <a:gd name="connsiteX6" fmla="*/ 2981490 w 3921007"/>
              <a:gd name="connsiteY6" fmla="*/ 2610196 h 2610196"/>
              <a:gd name="connsiteX7" fmla="*/ 435041 w 3921007"/>
              <a:gd name="connsiteY7" fmla="*/ 2610196 h 2610196"/>
              <a:gd name="connsiteX8" fmla="*/ 0 w 3921007"/>
              <a:gd name="connsiteY8" fmla="*/ 2175155 h 2610196"/>
              <a:gd name="connsiteX9" fmla="*/ 0 w 3921007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28229 w 3944821"/>
              <a:gd name="connsiteY0" fmla="*/ 435041 h 2610196"/>
              <a:gd name="connsiteX1" fmla="*/ 463270 w 3944821"/>
              <a:gd name="connsiteY1" fmla="*/ 0 h 2610196"/>
              <a:gd name="connsiteX2" fmla="*/ 3051283 w 3944821"/>
              <a:gd name="connsiteY2" fmla="*/ 8312 h 2610196"/>
              <a:gd name="connsiteX3" fmla="*/ 3635955 w 3944821"/>
              <a:gd name="connsiteY3" fmla="*/ 609606 h 2610196"/>
              <a:gd name="connsiteX4" fmla="*/ 3944821 w 3944821"/>
              <a:gd name="connsiteY4" fmla="*/ 1243358 h 2610196"/>
              <a:gd name="connsiteX5" fmla="*/ 3494637 w 3944821"/>
              <a:gd name="connsiteY5" fmla="*/ 2158529 h 2610196"/>
              <a:gd name="connsiteX6" fmla="*/ 3009719 w 3944821"/>
              <a:gd name="connsiteY6" fmla="*/ 2610196 h 2610196"/>
              <a:gd name="connsiteX7" fmla="*/ 463270 w 3944821"/>
              <a:gd name="connsiteY7" fmla="*/ 2610196 h 2610196"/>
              <a:gd name="connsiteX8" fmla="*/ 28229 w 3944821"/>
              <a:gd name="connsiteY8" fmla="*/ 2175155 h 2610196"/>
              <a:gd name="connsiteX9" fmla="*/ 0 w 3944821"/>
              <a:gd name="connsiteY9" fmla="*/ 641132 h 2610196"/>
              <a:gd name="connsiteX10" fmla="*/ 28229 w 3944821"/>
              <a:gd name="connsiteY10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16592"/>
              <a:gd name="connsiteY0" fmla="*/ 435041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9" fmla="*/ 0 w 3916592"/>
              <a:gd name="connsiteY9" fmla="*/ 435041 h 2610196"/>
              <a:gd name="connsiteX0" fmla="*/ 0 w 3954692"/>
              <a:gd name="connsiteY0" fmla="*/ 435041 h 2610196"/>
              <a:gd name="connsiteX1" fmla="*/ 473141 w 3954692"/>
              <a:gd name="connsiteY1" fmla="*/ 0 h 2610196"/>
              <a:gd name="connsiteX2" fmla="*/ 3061154 w 3954692"/>
              <a:gd name="connsiteY2" fmla="*/ 8312 h 2610196"/>
              <a:gd name="connsiteX3" fmla="*/ 3645826 w 3954692"/>
              <a:gd name="connsiteY3" fmla="*/ 609606 h 2610196"/>
              <a:gd name="connsiteX4" fmla="*/ 3954692 w 3954692"/>
              <a:gd name="connsiteY4" fmla="*/ 1243358 h 2610196"/>
              <a:gd name="connsiteX5" fmla="*/ 3504508 w 3954692"/>
              <a:gd name="connsiteY5" fmla="*/ 2158529 h 2610196"/>
              <a:gd name="connsiteX6" fmla="*/ 3019590 w 3954692"/>
              <a:gd name="connsiteY6" fmla="*/ 2610196 h 2610196"/>
              <a:gd name="connsiteX7" fmla="*/ 473141 w 3954692"/>
              <a:gd name="connsiteY7" fmla="*/ 2610196 h 2610196"/>
              <a:gd name="connsiteX8" fmla="*/ 38100 w 3954692"/>
              <a:gd name="connsiteY8" fmla="*/ 2175155 h 2610196"/>
              <a:gd name="connsiteX9" fmla="*/ 0 w 3954692"/>
              <a:gd name="connsiteY9" fmla="*/ 435041 h 2610196"/>
              <a:gd name="connsiteX0" fmla="*/ 0 w 3954692"/>
              <a:gd name="connsiteY0" fmla="*/ 435041 h 2610196"/>
              <a:gd name="connsiteX1" fmla="*/ 473141 w 3954692"/>
              <a:gd name="connsiteY1" fmla="*/ 0 h 2610196"/>
              <a:gd name="connsiteX2" fmla="*/ 3061154 w 3954692"/>
              <a:gd name="connsiteY2" fmla="*/ 8312 h 2610196"/>
              <a:gd name="connsiteX3" fmla="*/ 3645826 w 3954692"/>
              <a:gd name="connsiteY3" fmla="*/ 609606 h 2610196"/>
              <a:gd name="connsiteX4" fmla="*/ 3954692 w 3954692"/>
              <a:gd name="connsiteY4" fmla="*/ 1243358 h 2610196"/>
              <a:gd name="connsiteX5" fmla="*/ 3504508 w 3954692"/>
              <a:gd name="connsiteY5" fmla="*/ 2158529 h 2610196"/>
              <a:gd name="connsiteX6" fmla="*/ 3019590 w 3954692"/>
              <a:gd name="connsiteY6" fmla="*/ 2610196 h 2610196"/>
              <a:gd name="connsiteX7" fmla="*/ 473141 w 3954692"/>
              <a:gd name="connsiteY7" fmla="*/ 2610196 h 2610196"/>
              <a:gd name="connsiteX8" fmla="*/ 38100 w 3954692"/>
              <a:gd name="connsiteY8" fmla="*/ 2175155 h 2610196"/>
              <a:gd name="connsiteX9" fmla="*/ 0 w 3954692"/>
              <a:gd name="connsiteY9" fmla="*/ 435041 h 2610196"/>
              <a:gd name="connsiteX0" fmla="*/ 0 w 3916592"/>
              <a:gd name="connsiteY0" fmla="*/ 2175155 h 2610196"/>
              <a:gd name="connsiteX1" fmla="*/ 435041 w 3916592"/>
              <a:gd name="connsiteY1" fmla="*/ 0 h 2610196"/>
              <a:gd name="connsiteX2" fmla="*/ 3023054 w 3916592"/>
              <a:gd name="connsiteY2" fmla="*/ 8312 h 2610196"/>
              <a:gd name="connsiteX3" fmla="*/ 3607726 w 3916592"/>
              <a:gd name="connsiteY3" fmla="*/ 609606 h 2610196"/>
              <a:gd name="connsiteX4" fmla="*/ 3916592 w 3916592"/>
              <a:gd name="connsiteY4" fmla="*/ 1243358 h 2610196"/>
              <a:gd name="connsiteX5" fmla="*/ 3466408 w 3916592"/>
              <a:gd name="connsiteY5" fmla="*/ 2158529 h 2610196"/>
              <a:gd name="connsiteX6" fmla="*/ 2981490 w 3916592"/>
              <a:gd name="connsiteY6" fmla="*/ 2610196 h 2610196"/>
              <a:gd name="connsiteX7" fmla="*/ 435041 w 3916592"/>
              <a:gd name="connsiteY7" fmla="*/ 2610196 h 2610196"/>
              <a:gd name="connsiteX8" fmla="*/ 0 w 3916592"/>
              <a:gd name="connsiteY8" fmla="*/ 2175155 h 2610196"/>
              <a:gd name="connsiteX0" fmla="*/ 320910 w 3802461"/>
              <a:gd name="connsiteY0" fmla="*/ 2610196 h 2610196"/>
              <a:gd name="connsiteX1" fmla="*/ 320910 w 3802461"/>
              <a:gd name="connsiteY1" fmla="*/ 0 h 2610196"/>
              <a:gd name="connsiteX2" fmla="*/ 2908923 w 3802461"/>
              <a:gd name="connsiteY2" fmla="*/ 8312 h 2610196"/>
              <a:gd name="connsiteX3" fmla="*/ 3493595 w 3802461"/>
              <a:gd name="connsiteY3" fmla="*/ 609606 h 2610196"/>
              <a:gd name="connsiteX4" fmla="*/ 3802461 w 3802461"/>
              <a:gd name="connsiteY4" fmla="*/ 1243358 h 2610196"/>
              <a:gd name="connsiteX5" fmla="*/ 3352277 w 3802461"/>
              <a:gd name="connsiteY5" fmla="*/ 2158529 h 2610196"/>
              <a:gd name="connsiteX6" fmla="*/ 2867359 w 3802461"/>
              <a:gd name="connsiteY6" fmla="*/ 2610196 h 2610196"/>
              <a:gd name="connsiteX7" fmla="*/ 320910 w 3802461"/>
              <a:gd name="connsiteY7" fmla="*/ 2610196 h 2610196"/>
              <a:gd name="connsiteX0" fmla="*/ 188523 w 3670074"/>
              <a:gd name="connsiteY0" fmla="*/ 2610196 h 2610196"/>
              <a:gd name="connsiteX1" fmla="*/ 188523 w 3670074"/>
              <a:gd name="connsiteY1" fmla="*/ 0 h 2610196"/>
              <a:gd name="connsiteX2" fmla="*/ 2776536 w 3670074"/>
              <a:gd name="connsiteY2" fmla="*/ 8312 h 2610196"/>
              <a:gd name="connsiteX3" fmla="*/ 3361208 w 3670074"/>
              <a:gd name="connsiteY3" fmla="*/ 609606 h 2610196"/>
              <a:gd name="connsiteX4" fmla="*/ 3670074 w 3670074"/>
              <a:gd name="connsiteY4" fmla="*/ 1243358 h 2610196"/>
              <a:gd name="connsiteX5" fmla="*/ 3219890 w 3670074"/>
              <a:gd name="connsiteY5" fmla="*/ 2158529 h 2610196"/>
              <a:gd name="connsiteX6" fmla="*/ 2734972 w 3670074"/>
              <a:gd name="connsiteY6" fmla="*/ 2610196 h 2610196"/>
              <a:gd name="connsiteX7" fmla="*/ 188523 w 3670074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72685 w 3481551"/>
              <a:gd name="connsiteY3" fmla="*/ 609606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04962 w 3481551"/>
              <a:gd name="connsiteY3" fmla="*/ 661344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481551"/>
              <a:gd name="connsiteY0" fmla="*/ 2610196 h 2610196"/>
              <a:gd name="connsiteX1" fmla="*/ 0 w 3481551"/>
              <a:gd name="connsiteY1" fmla="*/ 0 h 2610196"/>
              <a:gd name="connsiteX2" fmla="*/ 2588013 w 3481551"/>
              <a:gd name="connsiteY2" fmla="*/ 8312 h 2610196"/>
              <a:gd name="connsiteX3" fmla="*/ 3104962 w 3481551"/>
              <a:gd name="connsiteY3" fmla="*/ 661344 h 2610196"/>
              <a:gd name="connsiteX4" fmla="*/ 3481551 w 3481551"/>
              <a:gd name="connsiteY4" fmla="*/ 1243358 h 2610196"/>
              <a:gd name="connsiteX5" fmla="*/ 3031367 w 3481551"/>
              <a:gd name="connsiteY5" fmla="*/ 2158529 h 2610196"/>
              <a:gd name="connsiteX6" fmla="*/ 2546449 w 3481551"/>
              <a:gd name="connsiteY6" fmla="*/ 2610196 h 2610196"/>
              <a:gd name="connsiteX7" fmla="*/ 0 w 3481551"/>
              <a:gd name="connsiteY7" fmla="*/ 2610196 h 2610196"/>
              <a:gd name="connsiteX0" fmla="*/ 0 w 3392989"/>
              <a:gd name="connsiteY0" fmla="*/ 2610196 h 2610196"/>
              <a:gd name="connsiteX1" fmla="*/ 0 w 3392989"/>
              <a:gd name="connsiteY1" fmla="*/ 0 h 2610196"/>
              <a:gd name="connsiteX2" fmla="*/ 2588013 w 3392989"/>
              <a:gd name="connsiteY2" fmla="*/ 8312 h 2610196"/>
              <a:gd name="connsiteX3" fmla="*/ 3104962 w 3392989"/>
              <a:gd name="connsiteY3" fmla="*/ 661344 h 2610196"/>
              <a:gd name="connsiteX4" fmla="*/ 3392989 w 3392989"/>
              <a:gd name="connsiteY4" fmla="*/ 1266875 h 2610196"/>
              <a:gd name="connsiteX5" fmla="*/ 3031367 w 3392989"/>
              <a:gd name="connsiteY5" fmla="*/ 2158529 h 2610196"/>
              <a:gd name="connsiteX6" fmla="*/ 2546449 w 3392989"/>
              <a:gd name="connsiteY6" fmla="*/ 2610196 h 2610196"/>
              <a:gd name="connsiteX7" fmla="*/ 0 w 3392989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04962 w 3486760"/>
              <a:gd name="connsiteY3" fmla="*/ 661344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5381 w 3486760"/>
              <a:gd name="connsiteY3" fmla="*/ 651937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068497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068497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3031367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88013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2994900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  <a:gd name="connsiteX0" fmla="*/ 0 w 3486760"/>
              <a:gd name="connsiteY0" fmla="*/ 2610196 h 2610196"/>
              <a:gd name="connsiteX1" fmla="*/ 0 w 3486760"/>
              <a:gd name="connsiteY1" fmla="*/ 0 h 2610196"/>
              <a:gd name="connsiteX2" fmla="*/ 2546338 w 3486760"/>
              <a:gd name="connsiteY2" fmla="*/ 8312 h 2610196"/>
              <a:gd name="connsiteX3" fmla="*/ 3110174 w 3486760"/>
              <a:gd name="connsiteY3" fmla="*/ 666048 h 2610196"/>
              <a:gd name="connsiteX4" fmla="*/ 3486760 w 3486760"/>
              <a:gd name="connsiteY4" fmla="*/ 1299800 h 2610196"/>
              <a:gd name="connsiteX5" fmla="*/ 2994900 w 3486760"/>
              <a:gd name="connsiteY5" fmla="*/ 2158529 h 2610196"/>
              <a:gd name="connsiteX6" fmla="*/ 2546449 w 3486760"/>
              <a:gd name="connsiteY6" fmla="*/ 2610196 h 2610196"/>
              <a:gd name="connsiteX7" fmla="*/ 0 w 3486760"/>
              <a:gd name="connsiteY7" fmla="*/ 2610196 h 261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6760" h="2610196">
                <a:moveTo>
                  <a:pt x="0" y="2610196"/>
                </a:moveTo>
                <a:cubicBezTo>
                  <a:pt x="446" y="2041813"/>
                  <a:pt x="464" y="547947"/>
                  <a:pt x="0" y="0"/>
                </a:cubicBezTo>
                <a:lnTo>
                  <a:pt x="2546338" y="8312"/>
                </a:lnTo>
                <a:cubicBezTo>
                  <a:pt x="2786605" y="8312"/>
                  <a:pt x="2784755" y="121051"/>
                  <a:pt x="3110174" y="666048"/>
                </a:cubicBezTo>
                <a:cubicBezTo>
                  <a:pt x="3414864" y="1166330"/>
                  <a:pt x="3473512" y="1226690"/>
                  <a:pt x="3486760" y="1299800"/>
                </a:cubicBezTo>
                <a:cubicBezTo>
                  <a:pt x="3485375" y="1386245"/>
                  <a:pt x="3317102" y="1620478"/>
                  <a:pt x="2994900" y="2158529"/>
                </a:cubicBezTo>
                <a:cubicBezTo>
                  <a:pt x="2762144" y="2548425"/>
                  <a:pt x="2786716" y="2610196"/>
                  <a:pt x="2546449" y="2610196"/>
                </a:cubicBezTo>
                <a:lnTo>
                  <a:pt x="0" y="2610196"/>
                </a:lnTo>
                <a:close/>
              </a:path>
            </a:pathLst>
          </a:custGeom>
          <a:solidFill>
            <a:srgbClr val="65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FFE3C3-3268-4870-AC94-AC5189296721}"/>
              </a:ext>
            </a:extLst>
          </p:cNvPr>
          <p:cNvSpPr/>
          <p:nvPr userDrawn="1"/>
        </p:nvSpPr>
        <p:spPr>
          <a:xfrm>
            <a:off x="1" y="1666556"/>
            <a:ext cx="12202731" cy="475581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218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8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1" y="304800"/>
            <a:ext cx="1097280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371600"/>
            <a:ext cx="10972801" cy="441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20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25041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25041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0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3E52-377A-4E84-ACA6-FDB0B9F9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39944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6" name="Picture 2" descr="National Institutes of Health: Center for Scientific Review">
            <a:extLst>
              <a:ext uri="{FF2B5EF4-FFF2-40B4-BE49-F238E27FC236}">
                <a16:creationId xmlns:a16="http://schemas.microsoft.com/office/drawing/2014/main" id="{4CF8C8B9-3B3F-4616-95C4-76F1BA6204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5" y="6336458"/>
            <a:ext cx="1643452" cy="4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A34F4C-AD6D-4D2D-93E0-00CA5710A52B}"/>
              </a:ext>
            </a:extLst>
          </p:cNvPr>
          <p:cNvCxnSpPr>
            <a:cxnSpLocks/>
          </p:cNvCxnSpPr>
          <p:nvPr userDrawn="1"/>
        </p:nvCxnSpPr>
        <p:spPr>
          <a:xfrm>
            <a:off x="0" y="6223518"/>
            <a:ext cx="12192000" cy="0"/>
          </a:xfrm>
          <a:prstGeom prst="line">
            <a:avLst/>
          </a:prstGeom>
          <a:ln w="28575">
            <a:solidFill>
              <a:srgbClr val="7A9C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176D7DC-CBEE-4383-893A-1DC9FDB0E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</a:t>
            </a:r>
            <a:fld id="{6363641A-3D25-491E-BAF8-206C7785A7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241314D-FD9D-4272-8328-9D1E071D7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Simplifying Review Criteria Workgroup</a:t>
            </a:r>
          </a:p>
        </p:txBody>
      </p:sp>
    </p:spTree>
    <p:extLst>
      <p:ext uri="{BB962C8B-B14F-4D97-AF65-F5344CB8AC3E}">
        <p14:creationId xmlns:p14="http://schemas.microsoft.com/office/powerpoint/2010/main" val="203128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OSTP Official 201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345381" y="-9236"/>
            <a:ext cx="6861948" cy="6858000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464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STP Official 201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>
            <a:lvl1pPr>
              <a:defRPr b="1"/>
            </a:lvl1pPr>
          </a:lstStyle>
          <a:p>
            <a:fld id="{AA17F452-B3E1-4D0D-BB4C-7C9C686C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345381" y="-9236"/>
            <a:ext cx="6861948" cy="6858000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2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E4E7EF-AAD8-4FA8-AFFF-4F6A4E7E8D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" y="5821680"/>
            <a:ext cx="922374" cy="92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55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TP Official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>
            <a:lvl1pPr>
              <a:defRPr b="1"/>
            </a:lvl1pPr>
          </a:lstStyle>
          <a:p>
            <a:fld id="{AA17F452-B3E1-4D0D-BB4C-7C9C686C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345381" y="-9236"/>
            <a:ext cx="6861948" cy="6858000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91F509F-367C-43B5-9D65-08DF459950B0}"/>
              </a:ext>
            </a:extLst>
          </p:cNvPr>
          <p:cNvSpPr txBox="1">
            <a:spLocks/>
          </p:cNvSpPr>
          <p:nvPr userDrawn="1"/>
        </p:nvSpPr>
        <p:spPr>
          <a:xfrm>
            <a:off x="11245802" y="6325976"/>
            <a:ext cx="567335" cy="395288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06F90A-6013-4415-B906-4E65E6F55155}" type="slidenum">
              <a:rPr lang="en-US" sz="2400">
                <a:solidFill>
                  <a:prstClr val="white"/>
                </a:solidFill>
                <a:latin typeface="Arial"/>
              </a:rPr>
              <a:pPr algn="r">
                <a:defRPr/>
              </a:pPr>
              <a:t>‹#›</a:t>
            </a:fld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91F509F-367C-43B5-9D65-08DF459950B0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8F1641-51F0-42F0-886B-661FE9A1665A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DC63B-75CF-4D3D-ABD9-D23586533D78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F9B24B-EE1A-4950-A80B-4535C3EB80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BDD73B6-7F4C-4C0F-8B5A-A8F815C096FF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6490" y="304800"/>
            <a:ext cx="10969689" cy="762000"/>
          </a:xfrm>
        </p:spPr>
        <p:txBody>
          <a:bodyPr lIns="0">
            <a:normAutofit/>
          </a:bodyPr>
          <a:lstStyle>
            <a:lvl1pPr algn="l" defTabSz="1217132" rtl="0" eaLnBrk="1" latinLnBrk="0" hangingPunct="1">
              <a:spcBef>
                <a:spcPct val="0"/>
              </a:spcBef>
              <a:buNone/>
              <a:defRPr lang="en-US" sz="3067" b="1" kern="1200" dirty="0">
                <a:solidFill>
                  <a:srgbClr val="61626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6491" y="1371601"/>
            <a:ext cx="10972800" cy="4805265"/>
          </a:xfrm>
        </p:spPr>
        <p:txBody>
          <a:bodyPr>
            <a:normAutofit/>
          </a:bodyPr>
          <a:lstStyle>
            <a:lvl1pPr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846498" indent="-389389">
              <a:buFont typeface="Arial" pitchFamily="34" charset="0"/>
              <a:buChar char="−"/>
              <a:defRPr sz="1867" baseline="0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1218956" indent="-304739">
              <a:buFont typeface="Arial" pitchFamily="34" charset="0"/>
              <a:buChar char="•"/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676065" indent="-372459">
              <a:defRPr sz="1867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84124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STP Official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345381" y="-9236"/>
            <a:ext cx="6861948" cy="6858000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016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STP Official 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0"/>
            <a:ext cx="381000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53" y="1026631"/>
            <a:ext cx="10058400" cy="515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6146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97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80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accent4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97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05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5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5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9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A97D248-5D58-438E-A739-73D6E601503C}"/>
              </a:ext>
            </a:extLst>
          </p:cNvPr>
          <p:cNvSpPr txBox="1">
            <a:spLocks/>
          </p:cNvSpPr>
          <p:nvPr userDrawn="1"/>
        </p:nvSpPr>
        <p:spPr>
          <a:xfrm>
            <a:off x="11245802" y="6325976"/>
            <a:ext cx="567335" cy="395288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06F90A-6013-4415-B906-4E65E6F55155}" type="slidenum">
              <a:rPr lang="en-US" sz="2400">
                <a:solidFill>
                  <a:prstClr val="white"/>
                </a:solidFill>
                <a:latin typeface="Arial"/>
              </a:rPr>
              <a:pPr algn="r">
                <a:defRPr/>
              </a:pPr>
              <a:t>‹#›</a:t>
            </a:fld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F509F-367C-43B5-9D65-08DF459950B0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8F1641-51F0-42F0-886B-661FE9A1665A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F9B24B-EE1A-4950-A80B-4535C3EB80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DD73B6-7F4C-4C0F-8B5A-A8F815C096FF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6490" y="304800"/>
            <a:ext cx="10969689" cy="762000"/>
          </a:xfrm>
        </p:spPr>
        <p:txBody>
          <a:bodyPr lIns="0">
            <a:normAutofit/>
          </a:bodyPr>
          <a:lstStyle>
            <a:lvl1pPr algn="l" defTabSz="1217132" rtl="0" eaLnBrk="1" latinLnBrk="0" hangingPunct="1">
              <a:spcBef>
                <a:spcPct val="0"/>
              </a:spcBef>
              <a:buNone/>
              <a:defRPr lang="en-US" sz="3067" b="1" kern="1200" dirty="0">
                <a:solidFill>
                  <a:srgbClr val="61626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6491" y="1371601"/>
            <a:ext cx="10972800" cy="4805265"/>
          </a:xfrm>
        </p:spPr>
        <p:txBody>
          <a:bodyPr>
            <a:normAutofit/>
          </a:bodyPr>
          <a:lstStyle>
            <a:lvl1pPr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846498" indent="-389389">
              <a:buFont typeface="Arial" pitchFamily="34" charset="0"/>
              <a:buChar char="−"/>
              <a:defRPr sz="1867" baseline="0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1218956" indent="-304739">
              <a:buFont typeface="Arial" pitchFamily="34" charset="0"/>
              <a:buChar char="•"/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676065" indent="-372459">
              <a:defRPr sz="1867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33852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60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17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06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914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97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727F05-7979-4AA5-B2A5-B4FFDE8ECF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Science and Technology Council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50AA5-6DB3-4A09-A8E2-5C94BF7144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AF5AA9-9986-4237-8DAB-32E90B7B1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61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D3AA163-7B12-44F5-9734-9020368BD637}"/>
              </a:ext>
            </a:extLst>
          </p:cNvPr>
          <p:cNvSpPr txBox="1">
            <a:spLocks/>
          </p:cNvSpPr>
          <p:nvPr userDrawn="1"/>
        </p:nvSpPr>
        <p:spPr>
          <a:xfrm>
            <a:off x="11245802" y="6325976"/>
            <a:ext cx="567335" cy="395288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06F90A-6013-4415-B906-4E65E6F55155}" type="slidenum">
              <a:rPr lang="en-US" sz="2400">
                <a:solidFill>
                  <a:prstClr val="white"/>
                </a:solidFill>
                <a:latin typeface="Arial"/>
              </a:rPr>
              <a:pPr algn="r">
                <a:defRPr/>
              </a:pPr>
              <a:t>‹#›</a:t>
            </a:fld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E91F509F-367C-43B5-9D65-08DF459950B0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38F1641-51F0-42F0-886B-661FE9A1665A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6DC63B-75CF-4D3D-ABD9-D23586533D78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F9B24B-EE1A-4950-A80B-4535C3EB80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BDD73B6-7F4C-4C0F-8B5A-A8F815C096FF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15115" y="300136"/>
            <a:ext cx="10969689" cy="762000"/>
          </a:xfrm>
        </p:spPr>
        <p:txBody>
          <a:bodyPr lIns="0">
            <a:normAutofit/>
          </a:bodyPr>
          <a:lstStyle>
            <a:lvl1pPr algn="l" defTabSz="1217132" rtl="0" eaLnBrk="1" latinLnBrk="0" hangingPunct="1">
              <a:spcBef>
                <a:spcPct val="0"/>
              </a:spcBef>
              <a:buNone/>
              <a:defRPr lang="en-US" sz="3067" b="1" kern="1200" dirty="0">
                <a:solidFill>
                  <a:srgbClr val="61626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6491" y="1576917"/>
            <a:ext cx="10972800" cy="4599947"/>
          </a:xfrm>
        </p:spPr>
        <p:txBody>
          <a:bodyPr>
            <a:normAutofit/>
          </a:bodyPr>
          <a:lstStyle>
            <a:lvl1pPr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846498" indent="-389389">
              <a:buFont typeface="Arial" pitchFamily="34" charset="0"/>
              <a:buChar char="−"/>
              <a:defRPr sz="1867" baseline="0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1218956" indent="-304739">
              <a:buFont typeface="Arial" pitchFamily="34" charset="0"/>
              <a:buChar char="•"/>
              <a:defRPr sz="1867">
                <a:solidFill>
                  <a:srgbClr val="616265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676065" indent="-372459">
              <a:defRPr sz="1867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46C0C1B-ADA3-4F62-BC1B-F6B3CA373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196" y="950191"/>
            <a:ext cx="10969689" cy="337195"/>
          </a:xfrm>
        </p:spPr>
        <p:txBody>
          <a:bodyPr lIns="0"/>
          <a:lstStyle>
            <a:lvl1pPr marL="0" indent="0">
              <a:buNone/>
              <a:defRPr sz="1600" b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0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1" y="304800"/>
            <a:ext cx="1097280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483168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483168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9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0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1" y="304800"/>
            <a:ext cx="1097280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1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2DEEB56-F2F1-4774-BB60-E25A69EE533E}"/>
              </a:ext>
            </a:extLst>
          </p:cNvPr>
          <p:cNvSpPr txBox="1">
            <a:spLocks/>
          </p:cNvSpPr>
          <p:nvPr userDrawn="1"/>
        </p:nvSpPr>
        <p:spPr>
          <a:xfrm>
            <a:off x="11576179" y="6393669"/>
            <a:ext cx="553492" cy="326751"/>
          </a:xfrm>
          <a:prstGeom prst="rect">
            <a:avLst/>
          </a:prstGeom>
        </p:spPr>
        <p:txBody>
          <a:bodyPr lIns="85725" tIns="42863" rIns="85725" bIns="42863"/>
          <a:lstStyle>
            <a:defPPr>
              <a:defRPr lang="en-US"/>
            </a:defPPr>
            <a:lvl1pPr marL="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1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31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44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6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580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088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03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119" algn="l" defTabSz="91303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E706F90A-6013-4415-B906-4E65E6F55155}" type="slidenum">
              <a:rPr lang="en-US" sz="1200">
                <a:solidFill>
                  <a:srgbClr val="7E9C3C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>
                <a:defRPr/>
              </a:pPr>
              <a:t>‹#›</a:t>
            </a:fld>
            <a:endParaRPr lang="en-US" sz="1200">
              <a:solidFill>
                <a:srgbClr val="7E9C3C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21ADC9-412F-494C-9616-810E2CF47554}"/>
              </a:ext>
            </a:extLst>
          </p:cNvPr>
          <p:cNvSpPr/>
          <p:nvPr userDrawn="1"/>
        </p:nvSpPr>
        <p:spPr>
          <a:xfrm>
            <a:off x="11689550" y="6375006"/>
            <a:ext cx="326751" cy="323137"/>
          </a:xfrm>
          <a:prstGeom prst="ellipse">
            <a:avLst/>
          </a:prstGeom>
          <a:noFill/>
          <a:ln w="19050">
            <a:solidFill>
              <a:srgbClr val="616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IN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2BA06-DF52-41AA-B29C-660F70F8D0BE}"/>
              </a:ext>
            </a:extLst>
          </p:cNvPr>
          <p:cNvSpPr/>
          <p:nvPr userDrawn="1"/>
        </p:nvSpPr>
        <p:spPr>
          <a:xfrm>
            <a:off x="0" y="6233226"/>
            <a:ext cx="12192000" cy="45719"/>
          </a:xfrm>
          <a:prstGeom prst="rect">
            <a:avLst/>
          </a:prstGeom>
          <a:solidFill>
            <a:srgbClr val="7E9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A99888-FCC7-4588-8E16-08710727DD6C}"/>
              </a:ext>
            </a:extLst>
          </p:cNvPr>
          <p:cNvSpPr/>
          <p:nvPr userDrawn="1"/>
        </p:nvSpPr>
        <p:spPr>
          <a:xfrm>
            <a:off x="2769" y="6809578"/>
            <a:ext cx="12192000" cy="45719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6BA84A-CABE-4D6B-B0D6-86A68C8C5E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2"/>
          <a:stretch/>
        </p:blipFill>
        <p:spPr>
          <a:xfrm>
            <a:off x="128835" y="6335306"/>
            <a:ext cx="1462663" cy="41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11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304800"/>
            <a:ext cx="10972801" cy="762000"/>
          </a:xfrm>
          <a:prstGeom prst="rect">
            <a:avLst/>
          </a:prstGeom>
        </p:spPr>
        <p:txBody>
          <a:bodyPr vert="horz" lIns="91289" tIns="45642" rIns="91289" bIns="456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371600"/>
            <a:ext cx="10972801" cy="4419600"/>
          </a:xfrm>
          <a:prstGeom prst="rect">
            <a:avLst/>
          </a:prstGeom>
        </p:spPr>
        <p:txBody>
          <a:bodyPr vert="horz" lIns="91289" tIns="45642" rIns="91289" bIns="45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4126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45" r:id="rId14"/>
  </p:sldLayoutIdLst>
  <p:txStyles>
    <p:titleStyle>
      <a:lvl1pPr algn="l" defTabSz="1217132" rtl="0" eaLnBrk="1" latinLnBrk="0" hangingPunct="1">
        <a:spcBef>
          <a:spcPct val="0"/>
        </a:spcBef>
        <a:buNone/>
        <a:defRPr sz="3733" kern="12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1pPr>
    </p:titleStyle>
    <p:bodyStyle>
      <a:lvl1pPr marL="456422" indent="-456422" algn="l" defTabSz="1217132" rtl="0" eaLnBrk="1" latinLnBrk="0" hangingPunct="1">
        <a:spcBef>
          <a:spcPct val="20000"/>
        </a:spcBef>
        <a:buClr>
          <a:srgbClr val="719500"/>
        </a:buClr>
        <a:buFont typeface="Arial" pitchFamily="34" charset="0"/>
        <a:buChar char="•"/>
        <a:defRPr sz="2667" kern="12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1pPr>
      <a:lvl2pPr marL="456422" indent="388806" algn="l" defTabSz="1217132" rtl="0" eaLnBrk="1" latinLnBrk="0" hangingPunct="1">
        <a:spcBef>
          <a:spcPct val="20000"/>
        </a:spcBef>
        <a:buFont typeface="Arial" pitchFamily="34" charset="0"/>
        <a:buChar char="–"/>
        <a:defRPr sz="29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98867" indent="-457109" algn="l" defTabSz="1217132" rtl="0" eaLnBrk="1" latinLnBrk="0" hangingPunct="1">
        <a:spcBef>
          <a:spcPct val="20000"/>
        </a:spcBef>
        <a:buFont typeface="Arial" pitchFamily="34" charset="0"/>
        <a:buChar char="−"/>
        <a:tabLst>
          <a:tab pos="1301654" algn="l"/>
        </a:tabLst>
        <a:defRPr sz="2667" kern="12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3pPr>
      <a:lvl4pPr marL="1455976" indent="-389389" algn="l" defTabSz="1217132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4pPr>
      <a:lvl5pPr marL="1980804" indent="-457109" algn="l" defTabSz="1217132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Lato Light" pitchFamily="34" charset="0"/>
          <a:ea typeface="Lato Light" pitchFamily="34" charset="0"/>
          <a:cs typeface="Lato Light" pitchFamily="34" charset="0"/>
        </a:defRPr>
      </a:lvl5pPr>
      <a:lvl6pPr marL="3347103" indent="-304270" algn="l" defTabSz="1217132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55670" indent="-304270" algn="l" defTabSz="1217132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64235" indent="-304270" algn="l" defTabSz="1217132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2800" indent="-304270" algn="l" defTabSz="1217132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563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32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93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260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2831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1387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59952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68518" algn="l" defTabSz="121713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4E4951-300F-4166-895B-A2BA0B7AB3D8}"/>
              </a:ext>
            </a:extLst>
          </p:cNvPr>
          <p:cNvSpPr/>
          <p:nvPr userDrawn="1"/>
        </p:nvSpPr>
        <p:spPr>
          <a:xfrm>
            <a:off x="0" y="6664960"/>
            <a:ext cx="12192000" cy="19304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311" y="451486"/>
            <a:ext cx="10515600" cy="920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F452-B3E1-4D0D-BB4C-7C9C686C871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2544-1FEA-44E2-8515-76D20E1494DF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" y="5826760"/>
            <a:ext cx="917309" cy="9201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CD17A7-E062-4038-8A7E-573D3CBE7A6D}"/>
              </a:ext>
            </a:extLst>
          </p:cNvPr>
          <p:cNvSpPr/>
          <p:nvPr userDrawn="1"/>
        </p:nvSpPr>
        <p:spPr>
          <a:xfrm>
            <a:off x="0" y="5238"/>
            <a:ext cx="12192000" cy="26257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49590E-DD62-4039-AAE8-BF8339B373A5}"/>
              </a:ext>
            </a:extLst>
          </p:cNvPr>
          <p:cNvSpPr txBox="1"/>
          <p:nvPr userDrawn="1"/>
        </p:nvSpPr>
        <p:spPr>
          <a:xfrm>
            <a:off x="1945663" y="630820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Draft–Deliberative</a:t>
            </a:r>
          </a:p>
        </p:txBody>
      </p:sp>
    </p:spTree>
    <p:extLst>
      <p:ext uri="{BB962C8B-B14F-4D97-AF65-F5344CB8AC3E}">
        <p14:creationId xmlns:p14="http://schemas.microsoft.com/office/powerpoint/2010/main" val="288669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  <p:sldLayoutId id="2147483731" r:id="rId20"/>
    <p:sldLayoutId id="2147483732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4F86D613-FB95-779E-8E71-4F5197845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Preparing to Chair 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F647EBA5-6965-2276-A52E-B14A8A1DD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881" y="4327965"/>
            <a:ext cx="7455164" cy="85363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Bruce Reed, PhD</a:t>
            </a:r>
          </a:p>
          <a:p>
            <a:r>
              <a:rPr lang="en-US" dirty="0"/>
              <a:t>Deputy Director, CSR</a:t>
            </a:r>
          </a:p>
          <a:p>
            <a:r>
              <a:rPr lang="en-US" dirty="0"/>
              <a:t>Summer 2023</a:t>
            </a:r>
          </a:p>
        </p:txBody>
      </p:sp>
    </p:spTree>
    <p:extLst>
      <p:ext uri="{BB962C8B-B14F-4D97-AF65-F5344CB8AC3E}">
        <p14:creationId xmlns:p14="http://schemas.microsoft.com/office/powerpoint/2010/main" val="352766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BC6D-F026-D60A-4CB7-1469238D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applications and critiques in advance?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3B3D-BF15-49C2-A2A8-ABA6B6E58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1" y="1286933"/>
            <a:ext cx="10972800" cy="454469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CSR does not expect or recommend that you read every application, or every set of abstracts and aims. Ditto for critiques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Read enough to be comfortable with what will be discussed. 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Assigned reviewers should be explaining the basis for their score to the panel.  If you don’t understand it, others likely don’t, either.</a:t>
            </a:r>
          </a:p>
          <a:p>
            <a:pPr marL="0" indent="0">
              <a:buNone/>
            </a:pPr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97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20DF-0D0A-7CC4-8768-C3653686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Keeping 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70AB3-6813-82A4-8A92-D663E1A99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Good time management is a matter of fairness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Problems with time often reflect more fundamental problems, e.g. 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Critiques that are overly descriptive, excessively detailed, 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focus on methodological minutiae 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Repetitive or circular discussions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failure to focus on what matters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Well presented critiques and good discussions cover a lot of ground in 15 minutes.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Be flexible, but keep on track 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Set expectations and enforce them.</a:t>
            </a:r>
            <a:endParaRPr lang="en-IN" sz="20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342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0776-BF91-BFDD-32E9-9496B2C7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Communicate with your SRO! </a:t>
            </a:r>
            <a:br>
              <a:rPr lang="en-US" dirty="0"/>
            </a:br>
            <a:r>
              <a:rPr lang="en-US" sz="2200" dirty="0"/>
              <a:t>Before, during and after the meeting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044B-3449-E559-A70F-4BBF96848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79" y="1191492"/>
            <a:ext cx="10972800" cy="4805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  <a:latin typeface="+mn-lt"/>
              </a:rPr>
              <a:t>At the premeeting meeting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Process:    Anything need attention? e.g. score compression, time management  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Policy/Practice:    Anything new?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People:     ESA, tech support, new reviewers, ECRs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Technology:   how will you communicate in the meeting.  What’s your backup plan?</a:t>
            </a:r>
          </a:p>
          <a:p>
            <a:pPr marL="0" indent="0">
              <a:buNone/>
            </a:pPr>
            <a:endParaRPr lang="en-IN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  <a:latin typeface="+mn-lt"/>
              </a:rPr>
              <a:t>After the meeting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Debrief: What went well, what didn’t?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Feedback: on ad hoc reviewers to SRO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Plan ahead: Are there items that need attention going forward? </a:t>
            </a:r>
            <a:endParaRPr lang="en-IN" sz="1800" dirty="0">
              <a:solidFill>
                <a:schemeClr val="tx1"/>
              </a:solidFill>
              <a:latin typeface="+mn-lt"/>
            </a:endParaRPr>
          </a:p>
          <a:p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22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BC24-DA94-21AD-1897-19D75E74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 be 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A71BC-99C7-7060-4C49-C140F8FCD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226821"/>
            <a:ext cx="10972800" cy="480526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Lead discussions.  Keep discussions focused and productive.  Aim to answer key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Set the tone, protect a culture of respect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Keep it on time (be flexible, but monitor and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adjust early)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Communicate with the SRO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And don’t make it harder than it needs to be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Clear the deck, no multi-tasking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Use a cheat sheet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Have your in-meeting technology plan (and backup plan) set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11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A4977-8DE5-308D-5D0A-5F2E372A6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28813"/>
            <a:ext cx="10363200" cy="150018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+mn-lt"/>
              </a:rPr>
              <a:t>Thanks for your service!</a:t>
            </a:r>
          </a:p>
          <a:p>
            <a:pPr algn="ctr"/>
            <a:r>
              <a:rPr lang="en-IN" sz="2800" b="1" dirty="0">
                <a:solidFill>
                  <a:srgbClr val="0070C0"/>
                </a:solidFill>
                <a:latin typeface="+mn-lt"/>
              </a:rPr>
              <a:t>bruce.reed@nih.gov</a:t>
            </a:r>
          </a:p>
        </p:txBody>
      </p:sp>
    </p:spTree>
    <p:extLst>
      <p:ext uri="{BB962C8B-B14F-4D97-AF65-F5344CB8AC3E}">
        <p14:creationId xmlns:p14="http://schemas.microsoft.com/office/powerpoint/2010/main" val="20103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CE4C-C57E-6189-7B82-011987A7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Additional Preparation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E3D7C4-F032-2CA1-05A3-EC9A67582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4196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Shift roles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Being study section chair is quite different from serving as a reviewer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Switch from reviewing applications to leading discussions about applications</a:t>
            </a: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Contemplate your role; Get clear on the main things you will be trying to accomplish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Lato"/>
                <a:cs typeface="Calibri" panose="020F0502020204030204" pitchFamily="34" charset="0"/>
              </a:rPr>
              <a:t>Consider this opportunity to change things</a:t>
            </a:r>
            <a:endParaRPr lang="en-US" sz="16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lvl="1">
              <a:buClr>
                <a:srgbClr val="7A9C3E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How well do your study section practices align with today’s talk?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Work in partnership with the SRO</a:t>
            </a:r>
          </a:p>
          <a:p>
            <a:pPr marL="862013" indent="-404813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Review concerns with your SRO. </a:t>
            </a:r>
            <a:endParaRPr lang="en-US" sz="1600" b="1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CE4C-C57E-6189-7B82-011987A7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complementary roles of meeting participants</a:t>
            </a:r>
            <a:endParaRPr lang="en-IN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26935CD-68CD-4737-82AC-2F9C3A22F506}"/>
              </a:ext>
            </a:extLst>
          </p:cNvPr>
          <p:cNvGrpSpPr/>
          <p:nvPr/>
        </p:nvGrpSpPr>
        <p:grpSpPr>
          <a:xfrm>
            <a:off x="1834494" y="1315248"/>
            <a:ext cx="2745747" cy="4842195"/>
            <a:chOff x="1834494" y="1315248"/>
            <a:chExt cx="2745747" cy="484219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E8214D8-00DE-D5B7-43AA-37B19F361E04}"/>
                </a:ext>
              </a:extLst>
            </p:cNvPr>
            <p:cNvSpPr txBox="1">
              <a:spLocks/>
            </p:cNvSpPr>
            <p:nvPr/>
          </p:nvSpPr>
          <p:spPr>
            <a:xfrm>
              <a:off x="1840084" y="1620447"/>
              <a:ext cx="2738483" cy="4536996"/>
            </a:xfrm>
            <a:prstGeom prst="roundRect">
              <a:avLst>
                <a:gd name="adj" fmla="val 4145"/>
              </a:avLst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78A1AD-EE9A-B503-362D-89C363599FB1}"/>
                </a:ext>
              </a:extLst>
            </p:cNvPr>
            <p:cNvSpPr/>
            <p:nvPr/>
          </p:nvSpPr>
          <p:spPr>
            <a:xfrm>
              <a:off x="1834495" y="1315248"/>
              <a:ext cx="2745746" cy="43176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3E300F-8994-A44C-E5B6-F56CB6CFA943}"/>
                </a:ext>
              </a:extLst>
            </p:cNvPr>
            <p:cNvSpPr txBox="1"/>
            <p:nvPr/>
          </p:nvSpPr>
          <p:spPr>
            <a:xfrm>
              <a:off x="1834494" y="1386796"/>
              <a:ext cx="2738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Lato Light" panose="020F0502020204030203" pitchFamily="34" charset="0"/>
                  <a:cs typeface="Calibri" panose="020F0502020204030204" pitchFamily="34" charset="0"/>
                </a:rPr>
                <a:t>Chair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413315-9888-4D7B-AA41-7F8F2F36B8B8}"/>
                </a:ext>
              </a:extLst>
            </p:cNvPr>
            <p:cNvSpPr/>
            <p:nvPr/>
          </p:nvSpPr>
          <p:spPr>
            <a:xfrm>
              <a:off x="1834494" y="1810861"/>
              <a:ext cx="273681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Leads discussion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Summarizes discussion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Teams with SRO to implement policies and promote good practices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0E1B65-07C6-D766-7993-8CFB2F5E1BAF}"/>
              </a:ext>
            </a:extLst>
          </p:cNvPr>
          <p:cNvGrpSpPr/>
          <p:nvPr/>
        </p:nvGrpSpPr>
        <p:grpSpPr>
          <a:xfrm>
            <a:off x="4730094" y="1315248"/>
            <a:ext cx="2745747" cy="4842195"/>
            <a:chOff x="4730094" y="1315248"/>
            <a:chExt cx="2745747" cy="484219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3E3E2A-25B3-545C-940C-ABE67A3DED60}"/>
                </a:ext>
              </a:extLst>
            </p:cNvPr>
            <p:cNvSpPr txBox="1">
              <a:spLocks/>
            </p:cNvSpPr>
            <p:nvPr/>
          </p:nvSpPr>
          <p:spPr>
            <a:xfrm>
              <a:off x="4735684" y="1620447"/>
              <a:ext cx="2738483" cy="4536996"/>
            </a:xfrm>
            <a:prstGeom prst="roundRect">
              <a:avLst>
                <a:gd name="adj" fmla="val 4145"/>
              </a:avLst>
            </a:prstGeom>
            <a:solidFill>
              <a:srgbClr val="D0E8F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8BC6C1-607A-2AB6-C522-80336B7D2E94}"/>
                </a:ext>
              </a:extLst>
            </p:cNvPr>
            <p:cNvSpPr/>
            <p:nvPr/>
          </p:nvSpPr>
          <p:spPr>
            <a:xfrm>
              <a:off x="4730095" y="1315248"/>
              <a:ext cx="2745746" cy="43176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AB9121-5D6A-8FB8-2388-DFD2EDACE34E}"/>
                </a:ext>
              </a:extLst>
            </p:cNvPr>
            <p:cNvSpPr txBox="1"/>
            <p:nvPr/>
          </p:nvSpPr>
          <p:spPr>
            <a:xfrm>
              <a:off x="4730094" y="1386796"/>
              <a:ext cx="2738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Lato Light" panose="020F0502020204030203" pitchFamily="34" charset="0"/>
                  <a:cs typeface="Calibri" panose="020F0502020204030204" pitchFamily="34" charset="0"/>
                </a:rPr>
                <a:t>Every Reviewer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A22C51A-08B6-D588-EB41-37894598C4D7}"/>
                </a:ext>
              </a:extLst>
            </p:cNvPr>
            <p:cNvSpPr/>
            <p:nvPr/>
          </p:nvSpPr>
          <p:spPr>
            <a:xfrm>
              <a:off x="4730094" y="1810861"/>
              <a:ext cx="273681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b="1" dirty="0">
                  <a:ea typeface="Lato Light" panose="020F0502020204030203" pitchFamily="34" charset="0"/>
                  <a:cs typeface="Calibri" panose="020F0502020204030204" pitchFamily="34" charset="0"/>
                </a:rPr>
                <a:t>On assigned applications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Writes critiques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Orally informs panel about the application and the basis for their score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Engages in discussion</a:t>
              </a:r>
            </a:p>
            <a:p>
              <a:pPr lvl="1">
                <a:defRPr/>
              </a:pPr>
              <a:endParaRPr lang="en-US" sz="1200" dirty="0"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b="1" dirty="0">
                  <a:ea typeface="Lato Light" panose="020F0502020204030203" pitchFamily="34" charset="0"/>
                  <a:cs typeface="Calibri" panose="020F0502020204030204" pitchFamily="34" charset="0"/>
                </a:rPr>
                <a:t>On every application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Listens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Questions/comments as needed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Judges the merits of the application</a:t>
              </a:r>
            </a:p>
            <a:p>
              <a:pPr lvl="1" indent="-223838">
                <a:buFont typeface="Courier New" panose="02070309020205020404" pitchFamily="49" charset="0"/>
                <a:buChar char="o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Votes</a:t>
              </a: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endParaRPr lang="en-US" sz="1200" dirty="0"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lvl="1">
                <a:defRPr/>
              </a:pPr>
              <a:endParaRPr lang="en-US" sz="1200" dirty="0"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endParaRPr lang="en-US" sz="1200" dirty="0"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65E7BB-2CB4-DBB0-5D5F-A27F1722B6F6}"/>
              </a:ext>
            </a:extLst>
          </p:cNvPr>
          <p:cNvGrpSpPr/>
          <p:nvPr/>
        </p:nvGrpSpPr>
        <p:grpSpPr>
          <a:xfrm>
            <a:off x="7624021" y="1310646"/>
            <a:ext cx="2745747" cy="4842195"/>
            <a:chOff x="7624021" y="1310646"/>
            <a:chExt cx="2745747" cy="484219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94A3F6-13E0-F4CD-13C2-0986269C176D}"/>
                </a:ext>
              </a:extLst>
            </p:cNvPr>
            <p:cNvSpPr txBox="1">
              <a:spLocks/>
            </p:cNvSpPr>
            <p:nvPr/>
          </p:nvSpPr>
          <p:spPr>
            <a:xfrm>
              <a:off x="7629611" y="1615845"/>
              <a:ext cx="2738483" cy="4536996"/>
            </a:xfrm>
            <a:prstGeom prst="roundRect">
              <a:avLst>
                <a:gd name="adj" fmla="val 4145"/>
              </a:avLst>
            </a:prstGeom>
            <a:solidFill>
              <a:schemeClr val="accent2">
                <a:lumMod val="20000"/>
                <a:lumOff val="80000"/>
                <a:alpha val="68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100" dirty="0">
                <a:solidFill>
                  <a:srgbClr val="5A6378"/>
                </a:solidFill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A6378"/>
                </a:solidFill>
                <a:effectLst/>
                <a:uLnTx/>
                <a:uFillTx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038003-C573-997D-4B46-BD3B7986DE7E}"/>
                </a:ext>
              </a:extLst>
            </p:cNvPr>
            <p:cNvSpPr/>
            <p:nvPr/>
          </p:nvSpPr>
          <p:spPr>
            <a:xfrm>
              <a:off x="7624022" y="1310646"/>
              <a:ext cx="2745746" cy="43176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4694771-23E6-1F17-CE8C-E4D898308FCA}"/>
                </a:ext>
              </a:extLst>
            </p:cNvPr>
            <p:cNvSpPr txBox="1"/>
            <p:nvPr/>
          </p:nvSpPr>
          <p:spPr>
            <a:xfrm>
              <a:off x="7624021" y="1382194"/>
              <a:ext cx="2738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Lato Light" panose="020F0502020204030203" pitchFamily="34" charset="0"/>
                  <a:cs typeface="Calibri" panose="020F0502020204030204" pitchFamily="34" charset="0"/>
                </a:rPr>
                <a:t>SRO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CB9D4D-59F0-CDE3-069F-88B980CA08C9}"/>
                </a:ext>
              </a:extLst>
            </p:cNvPr>
            <p:cNvSpPr/>
            <p:nvPr/>
          </p:nvSpPr>
          <p:spPr>
            <a:xfrm>
              <a:off x="7624021" y="1806259"/>
              <a:ext cx="273681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NIH review policy &amp; practice expert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Teams with Chair to implement policies and promote good practices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Independently selects &amp; assigns reviewers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Trains reviewers</a:t>
              </a:r>
            </a:p>
            <a:p>
              <a:pPr marL="171450" lvl="0" indent="-171450">
                <a:buFont typeface="Wingdings" panose="05000000000000000000" pitchFamily="2" charset="2"/>
                <a:buChar char="§"/>
                <a:defRPr/>
              </a:pPr>
              <a:r>
                <a:rPr lang="en-US" sz="1200" dirty="0">
                  <a:ea typeface="Lato Light" panose="020F0502020204030203" pitchFamily="34" charset="0"/>
                  <a:cs typeface="Calibri" panose="020F0502020204030204" pitchFamily="34" charset="0"/>
                </a:rPr>
                <a:t>Takes notes and writes the resumes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0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8055-20AF-C6EC-30FF-2C5C978E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discuss at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0FD4-86CC-7E5A-5F7C-07431BEC7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79" y="1122219"/>
            <a:ext cx="10972800" cy="4691559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Review outcomes are committee decisions. </a:t>
            </a: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Panels add valuable additional perspectives on the significance of the research and strength of the approach.</a:t>
            </a:r>
          </a:p>
          <a:p>
            <a:pPr marL="803275" lvl="1" indent="347663"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Everyone votes and all votes are weighted equally</a:t>
            </a:r>
          </a:p>
          <a:p>
            <a:pPr marL="803275" lvl="1" indent="347663"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Every vote should reflect an informed, independent judgment</a:t>
            </a:r>
            <a:endParaRPr lang="en-US" sz="16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Oral critiques: should inform the panel of the basis for that reviewer’s score</a:t>
            </a:r>
          </a:p>
          <a:p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Discussions allow</a:t>
            </a:r>
          </a:p>
          <a:p>
            <a:pPr marL="1122534"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Assigned reviewers to explore or explain their differences</a:t>
            </a:r>
          </a:p>
          <a:p>
            <a:pPr marL="1122534"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Clarifications</a:t>
            </a:r>
          </a:p>
          <a:p>
            <a:pPr marL="1122534"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Challenges</a:t>
            </a:r>
          </a:p>
          <a:p>
            <a:pPr marL="1122534"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Adding new (score driving) considerations </a:t>
            </a:r>
          </a:p>
          <a:p>
            <a:pPr marL="1122534"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Score calibration</a:t>
            </a:r>
            <a:endParaRPr lang="en-US" sz="1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398161" lvl="1" indent="-342900">
              <a:spcBef>
                <a:spcPts val="0"/>
              </a:spcBef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 good discussion gives panel members the information they need to make an informed judgment about the proposal. </a:t>
            </a:r>
          </a:p>
          <a:p>
            <a:pPr marL="398161" lvl="1" indent="-342900">
              <a:spcBef>
                <a:spcPts val="0"/>
              </a:spcBef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Clarity, not consensus, is the goal.</a:t>
            </a:r>
          </a:p>
          <a:p>
            <a:pPr marL="817795" lvl="3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817795" lvl="3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8E7A-36F6-C7E2-94BF-12780C62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Get key questions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464A2-4AC1-4807-72A9-C437DC2D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198420"/>
            <a:ext cx="10972800" cy="4805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When a discussion concludes you (and the panel) should understand: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How important is the proposed research? </a:t>
            </a:r>
          </a:p>
          <a:p>
            <a:pPr marL="1105434" lvl="3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Evaluating the importance of the science is hard, but vital.</a:t>
            </a:r>
          </a:p>
          <a:p>
            <a:pPr marL="1105434" lvl="3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Reviewers confuse public health need with scientific importance.</a:t>
            </a:r>
          </a:p>
          <a:p>
            <a:pPr marL="1105434" lvl="3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clear message that significance is lacking can be a favor to everyone.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How rigorous and feasible is the approach?</a:t>
            </a:r>
          </a:p>
          <a:p>
            <a:pPr marL="977900" lvl="2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Don’t nit pick.</a:t>
            </a:r>
          </a:p>
          <a:p>
            <a:pPr marL="977900" lvl="2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Don’t require certainty—can they overcome challenges.</a:t>
            </a:r>
          </a:p>
          <a:p>
            <a:pPr marL="977900" lvl="2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Do require rigorous and feasible methods.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Is the team well suited to the science and are the needed resources available?</a:t>
            </a:r>
          </a:p>
          <a:p>
            <a:pPr marL="1092200" lvl="2" indent="-4572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An area where bias tarnishes NIH review.</a:t>
            </a:r>
          </a:p>
          <a:p>
            <a:pPr marL="1092200" lvl="2" indent="-4572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Don’t confuse reputation with qualifications.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45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3A07-97A9-FD67-0628-F44D03E0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Set the 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8C69-9F85-26DD-1125-9CC3108C4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066800"/>
            <a:ext cx="10972800" cy="48052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Lively, respectful engagement of the entire panel enables good discussions (and keeps things interesting)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Maintain a collegial atmosphere where every voice matters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Encourage disagreement, Don’t tolerate disrespect.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Beware of differences in power--Expect good manners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Clarity, rather than consensus.  Nobody has to win, nobody has to concede.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Be neutral, be fair and cutoff discussions that are repetitive or nonproductive.  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Intervene if you hear bias.  Model good critiques.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Limit your “reviewer” comments while chairing </a:t>
            </a:r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90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E982-DCA1-9E29-96E7-3460DE1F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Listen for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02268-FCC6-969E-5DA7-16C33C0AA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129147"/>
            <a:ext cx="10972800" cy="4805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Bias is most apparent in comments on investigators and environment. 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Big names may get a pass; unknowns may get extra scrutiny.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Evaluations should be specific and pertinent to the proposed science. 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Discourage general remarks on reputation. E.g. “This application comes from a world-renowned expert….leading authority….thought leader….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Discourage empty comments on environment: “It’s from ------- so obviously the environment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is excellent…”</a:t>
            </a:r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8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74C9-3B37-0A44-5147-9821C79C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Cues to step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0BCDC-B49B-3F0E-DE4C-F8957759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026367"/>
            <a:ext cx="10972800" cy="480526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There is silence after assigned reviewers present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Major differences in assigned reviewers’ views are unexplored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+mn-lt"/>
              </a:rPr>
              <a:t>e.g. one says significance is high, one says its low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Comments do not seem to justify the scores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Differences in scores are not explained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Score drivers are clear but the discussion carries on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Reviewers are having an interesting scientific discussion that is not informing the scores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Differences are clear but the reviewers are trying to win an argument or achieve consensus</a:t>
            </a: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Reviewers are in the weeds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IN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160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CCC9-5B22-7C49-45B9-72C1DD12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55" y="112888"/>
            <a:ext cx="10969689" cy="762000"/>
          </a:xfrm>
        </p:spPr>
        <p:txBody>
          <a:bodyPr/>
          <a:lstStyle/>
          <a:p>
            <a:r>
              <a:rPr lang="en-IN" dirty="0"/>
              <a:t>How to summarize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C054A-1D0D-C92F-C643-1A1D3333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44" y="766723"/>
            <a:ext cx="10972800" cy="5148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Summaries should focus the panel’s attention on the score driving points.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A good summary should</a:t>
            </a:r>
          </a:p>
          <a:p>
            <a:pPr lvl="2">
              <a:spcAft>
                <a:spcPts val="600"/>
              </a:spcAft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Be concise (a minute or two)</a:t>
            </a:r>
          </a:p>
          <a:p>
            <a:pPr lvl="2">
              <a:spcAft>
                <a:spcPts val="600"/>
              </a:spcAft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Summarize score driving strengths and weaknesses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Address “Significance”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 areas of consensus and points of difference 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 balanced and fair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A good summary does not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Spend more than a sentence describing the grant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List every little point made</a:t>
            </a:r>
          </a:p>
          <a:p>
            <a:pPr lvl="2">
              <a:spcAft>
                <a:spcPts val="600"/>
              </a:spcAft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Summaries are not a record of the discussion</a:t>
            </a:r>
          </a:p>
          <a:p>
            <a:pPr lvl="1">
              <a:buClr>
                <a:srgbClr val="7A9C3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Summarize the written critiques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SROs are taking detailed notes and are solely responsible for writing the resume of discussion.</a:t>
            </a:r>
          </a:p>
        </p:txBody>
      </p:sp>
    </p:spTree>
    <p:extLst>
      <p:ext uri="{BB962C8B-B14F-4D97-AF65-F5344CB8AC3E}">
        <p14:creationId xmlns:p14="http://schemas.microsoft.com/office/powerpoint/2010/main" val="37964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enter for Scientific Review">
  <a:themeElements>
    <a:clrScheme name="Custom 2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42C7"/>
      </a:hlink>
      <a:folHlink>
        <a:srgbClr val="0042C7"/>
      </a:folHlink>
    </a:clrScheme>
    <a:fontScheme name="Custom 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6C3A77"/>
        </a:solidFill>
        <a:ln>
          <a:noFill/>
        </a:ln>
      </a:spPr>
      <a:bodyPr wrap="square" lIns="85433" tIns="42726" rIns="85433" bIns="42726">
        <a:spAutoFit/>
      </a:bodyPr>
      <a:lstStyle>
        <a:defPPr eaLnBrk="1" hangingPunct="1">
          <a:spcBef>
            <a:spcPct val="50000"/>
          </a:spcBef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STP Master Title Slide">
  <a:themeElements>
    <a:clrScheme name="WH Style Guide Colors 1">
      <a:dk1>
        <a:srgbClr val="0A2644"/>
      </a:dk1>
      <a:lt1>
        <a:srgbClr val="D1D3D4"/>
      </a:lt1>
      <a:dk2>
        <a:srgbClr val="333B46"/>
      </a:dk2>
      <a:lt2>
        <a:srgbClr val="BCE3F8"/>
      </a:lt2>
      <a:accent1>
        <a:srgbClr val="33689A"/>
      </a:accent1>
      <a:accent2>
        <a:srgbClr val="56616D"/>
      </a:accent2>
      <a:accent3>
        <a:srgbClr val="032E41"/>
      </a:accent3>
      <a:accent4>
        <a:srgbClr val="A58B5D"/>
      </a:accent4>
      <a:accent5>
        <a:srgbClr val="2D5A4F"/>
      </a:accent5>
      <a:accent6>
        <a:srgbClr val="910A0A"/>
      </a:accent6>
      <a:hlink>
        <a:srgbClr val="0563C1"/>
      </a:hlink>
      <a:folHlink>
        <a:srgbClr val="954F72"/>
      </a:folHlink>
    </a:clrScheme>
    <a:fontScheme name="OSTP Primary">
      <a:majorFont>
        <a:latin typeface="Merriweather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061016D-FAE1-42EF-B461-AB4AEEA9601A}" vid="{92540718-599C-475A-A4B5-6275FEEF4CE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100C7699C73A498CB057F667D9CD99" ma:contentTypeVersion="11" ma:contentTypeDescription="Create a new document." ma:contentTypeScope="" ma:versionID="bd6f5db2f303d428fca40718e6275cd9">
  <xsd:schema xmlns:xsd="http://www.w3.org/2001/XMLSchema" xmlns:xs="http://www.w3.org/2001/XMLSchema" xmlns:p="http://schemas.microsoft.com/office/2006/metadata/properties" xmlns:ns1="http://schemas.microsoft.com/sharepoint/v3" xmlns:ns3="589fc4a7-9825-4918-b2d3-6237c872ffbf" xmlns:ns4="0b516ab0-04e4-4c88-99cd-523706b96b1a" targetNamespace="http://schemas.microsoft.com/office/2006/metadata/properties" ma:root="true" ma:fieldsID="bd4768b3925e3adb6c8906598fa54b50" ns1:_="" ns3:_="" ns4:_="">
    <xsd:import namespace="http://schemas.microsoft.com/sharepoint/v3"/>
    <xsd:import namespace="589fc4a7-9825-4918-b2d3-6237c872ffbf"/>
    <xsd:import namespace="0b516ab0-04e4-4c88-99cd-523706b96b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c4a7-9825-4918-b2d3-6237c872ff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16ab0-04e4-4c88-99cd-523706b96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D1ADC-3752-4F47-A6F5-DBA01B729233}">
  <ds:schemaRefs>
    <ds:schemaRef ds:uri="http://schemas.microsoft.com/sharepoint/v3"/>
    <ds:schemaRef ds:uri="http://schemas.microsoft.com/office/2006/documentManagement/types"/>
    <ds:schemaRef ds:uri="http://purl.org/dc/terms/"/>
    <ds:schemaRef ds:uri="0b516ab0-04e4-4c88-99cd-523706b96b1a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589fc4a7-9825-4918-b2d3-6237c872ff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C2DA97-5841-414D-99CD-876A6FE8A2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8CAA14-8CD5-4F60-B87E-95DBAF25B1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9fc4a7-9825-4918-b2d3-6237c872ffbf"/>
    <ds:schemaRef ds:uri="0b516ab0-04e4-4c88-99cd-523706b96b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14085</TotalTime>
  <Words>1084</Words>
  <Application>Microsoft Office PowerPoint</Application>
  <PresentationFormat>Widescreen</PresentationFormat>
  <Paragraphs>212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Lato</vt:lpstr>
      <vt:lpstr>Lato Light</vt:lpstr>
      <vt:lpstr>Merriweather</vt:lpstr>
      <vt:lpstr>Source Sans Pro</vt:lpstr>
      <vt:lpstr>Wingdings</vt:lpstr>
      <vt:lpstr>Center for Scientific Review</vt:lpstr>
      <vt:lpstr>OSTP Master Title Slide</vt:lpstr>
      <vt:lpstr>Preparing to Chair </vt:lpstr>
      <vt:lpstr>Additional Preparation</vt:lpstr>
      <vt:lpstr>The complementary roles of meeting participants</vt:lpstr>
      <vt:lpstr>Why discuss at all?</vt:lpstr>
      <vt:lpstr>Get key questions answered</vt:lpstr>
      <vt:lpstr>Set the tone</vt:lpstr>
      <vt:lpstr>Listen for bias</vt:lpstr>
      <vt:lpstr>Cues to step in</vt:lpstr>
      <vt:lpstr>How to summarize</vt:lpstr>
      <vt:lpstr>Read applications and critiques in advance?</vt:lpstr>
      <vt:lpstr>Keeping on Time</vt:lpstr>
      <vt:lpstr>Communicate with your SRO!  Before, during and after the meeting</vt:lpstr>
      <vt:lpstr>To be effective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bruce.reed@nih.gov</dc:creator>
  <cp:lastModifiedBy>Reed, Bruce (NIH/CSR) [E]</cp:lastModifiedBy>
  <cp:revision>499</cp:revision>
  <dcterms:created xsi:type="dcterms:W3CDTF">2020-09-02T21:00:36Z</dcterms:created>
  <dcterms:modified xsi:type="dcterms:W3CDTF">2023-08-25T16:32:51Z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0x01010027100C7699C73A498CB057F667D9CD99</vt:lpwstr>
  </property>
</Properties>
</file>